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09" r:id="rId1"/>
  </p:sldMasterIdLst>
  <p:notesMasterIdLst>
    <p:notesMasterId r:id="rId22"/>
  </p:notesMasterIdLst>
  <p:sldIdLst>
    <p:sldId id="310" r:id="rId2"/>
    <p:sldId id="263" r:id="rId3"/>
    <p:sldId id="311" r:id="rId4"/>
    <p:sldId id="269" r:id="rId5"/>
    <p:sldId id="307" r:id="rId6"/>
    <p:sldId id="308" r:id="rId7"/>
    <p:sldId id="309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312" r:id="rId17"/>
    <p:sldId id="314" r:id="rId18"/>
    <p:sldId id="315" r:id="rId19"/>
    <p:sldId id="316" r:id="rId20"/>
    <p:sldId id="317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6" autoAdjust="0"/>
    <p:restoredTop sz="96327"/>
  </p:normalViewPr>
  <p:slideViewPr>
    <p:cSldViewPr snapToGrid="0">
      <p:cViewPr varScale="1">
        <p:scale>
          <a:sx n="68" d="100"/>
          <a:sy n="68" d="100"/>
        </p:scale>
        <p:origin x="7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gecreator.net/" TargetMode="External"/><Relationship Id="rId2" Type="http://schemas.openxmlformats.org/officeDocument/2006/relationships/hyperlink" Target="http://www.3dpageflip.com/pageflip-3d/" TargetMode="External"/><Relationship Id="rId1" Type="http://schemas.openxmlformats.org/officeDocument/2006/relationships/hyperlink" Target="https://www.ispringsolutions.com/ispring-free" TargetMode="External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gecreator.net/" TargetMode="External"/><Relationship Id="rId2" Type="http://schemas.openxmlformats.org/officeDocument/2006/relationships/hyperlink" Target="http://www.3dpageflip.com/pageflip-3d/" TargetMode="External"/><Relationship Id="rId1" Type="http://schemas.openxmlformats.org/officeDocument/2006/relationships/hyperlink" Target="https://www.ispringsolutions.com/ispring-free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B515AD-F276-458A-AA97-34A4B03B9C43}" type="doc">
      <dgm:prSet loTypeId="urn:microsoft.com/office/officeart/2005/8/layout/hProcess3" loCatId="process" qsTypeId="urn:microsoft.com/office/officeart/2005/8/quickstyle/simple2" qsCatId="simple" csTypeId="urn:microsoft.com/office/officeart/2005/8/colors/accent1_2" csCatId="accent1" phldr="1"/>
      <dgm:spPr/>
    </dgm:pt>
    <dgm:pt modelId="{CFDEC7A8-D63B-478D-89A8-A607E717651D}">
      <dgm:prSet phldrT="[Testo]"/>
      <dgm:spPr/>
      <dgm:t>
        <a:bodyPr lIns="0"/>
        <a:lstStyle/>
        <a:p>
          <a:r>
            <a:rPr lang="it-IT" dirty="0"/>
            <a:t>Narrazione</a:t>
          </a:r>
        </a:p>
      </dgm:t>
    </dgm:pt>
    <dgm:pt modelId="{2BDF8F3B-C00F-4D40-8CD9-D10CCD74697A}" type="parTrans" cxnId="{4F2DF8EF-98FE-4EA1-8DCD-F367719F716C}">
      <dgm:prSet/>
      <dgm:spPr/>
      <dgm:t>
        <a:bodyPr/>
        <a:lstStyle/>
        <a:p>
          <a:endParaRPr lang="it-IT"/>
        </a:p>
      </dgm:t>
    </dgm:pt>
    <dgm:pt modelId="{B21B8EFA-31AE-4629-B79D-7E3885BCEB72}" type="sibTrans" cxnId="{4F2DF8EF-98FE-4EA1-8DCD-F367719F716C}">
      <dgm:prSet/>
      <dgm:spPr/>
      <dgm:t>
        <a:bodyPr/>
        <a:lstStyle/>
        <a:p>
          <a:endParaRPr lang="it-IT"/>
        </a:p>
      </dgm:t>
    </dgm:pt>
    <dgm:pt modelId="{9F97C3BC-C455-6D44-8ACE-C00F57887D47}" type="pres">
      <dgm:prSet presAssocID="{62B515AD-F276-458A-AA97-34A4B03B9C43}" presName="Name0" presStyleCnt="0">
        <dgm:presLayoutVars>
          <dgm:dir/>
          <dgm:animLvl val="lvl"/>
          <dgm:resizeHandles val="exact"/>
        </dgm:presLayoutVars>
      </dgm:prSet>
      <dgm:spPr/>
    </dgm:pt>
    <dgm:pt modelId="{0F121065-FDFA-B843-A8EC-8F7AEB368418}" type="pres">
      <dgm:prSet presAssocID="{62B515AD-F276-458A-AA97-34A4B03B9C43}" presName="dummy" presStyleCnt="0"/>
      <dgm:spPr/>
    </dgm:pt>
    <dgm:pt modelId="{76D616BD-1CBC-1340-BF52-C41798834B4E}" type="pres">
      <dgm:prSet presAssocID="{62B515AD-F276-458A-AA97-34A4B03B9C43}" presName="linH" presStyleCnt="0"/>
      <dgm:spPr/>
    </dgm:pt>
    <dgm:pt modelId="{501FFEB1-B967-3043-95DC-EDF8D7FDCB5B}" type="pres">
      <dgm:prSet presAssocID="{62B515AD-F276-458A-AA97-34A4B03B9C43}" presName="padding1" presStyleCnt="0"/>
      <dgm:spPr/>
    </dgm:pt>
    <dgm:pt modelId="{73A7365B-B36B-4147-8E68-BB41A18AF19D}" type="pres">
      <dgm:prSet presAssocID="{CFDEC7A8-D63B-478D-89A8-A607E717651D}" presName="linV" presStyleCnt="0"/>
      <dgm:spPr/>
    </dgm:pt>
    <dgm:pt modelId="{7A6DC7F1-6D5A-5545-BCE1-CEAE7FFC3F25}" type="pres">
      <dgm:prSet presAssocID="{CFDEC7A8-D63B-478D-89A8-A607E717651D}" presName="spVertical1" presStyleCnt="0"/>
      <dgm:spPr/>
    </dgm:pt>
    <dgm:pt modelId="{D4136A2E-4CA0-174E-9DC4-025683D09F90}" type="pres">
      <dgm:prSet presAssocID="{CFDEC7A8-D63B-478D-89A8-A607E717651D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89D6644-FC53-724B-A989-D961BBAE8E73}" type="pres">
      <dgm:prSet presAssocID="{CFDEC7A8-D63B-478D-89A8-A607E717651D}" presName="spVertical2" presStyleCnt="0"/>
      <dgm:spPr/>
    </dgm:pt>
    <dgm:pt modelId="{CD691198-FF38-C440-9D69-6B6A1F018FB9}" type="pres">
      <dgm:prSet presAssocID="{CFDEC7A8-D63B-478D-89A8-A607E717651D}" presName="spVertical3" presStyleCnt="0"/>
      <dgm:spPr/>
    </dgm:pt>
    <dgm:pt modelId="{4342F73E-B809-784F-AA2F-A5887813EC0E}" type="pres">
      <dgm:prSet presAssocID="{62B515AD-F276-458A-AA97-34A4B03B9C43}" presName="padding2" presStyleCnt="0"/>
      <dgm:spPr/>
    </dgm:pt>
    <dgm:pt modelId="{71186E3D-A9A6-F34C-A56E-0BFDC91FE595}" type="pres">
      <dgm:prSet presAssocID="{62B515AD-F276-458A-AA97-34A4B03B9C43}" presName="negArrow" presStyleCnt="0"/>
      <dgm:spPr/>
    </dgm:pt>
    <dgm:pt modelId="{B2B645F3-E21D-5145-88B2-D311259BB32C}" type="pres">
      <dgm:prSet presAssocID="{62B515AD-F276-458A-AA97-34A4B03B9C43}" presName="backgroundArrow" presStyleLbl="node1" presStyleIdx="0" presStyleCnt="1"/>
      <dgm:spPr/>
    </dgm:pt>
  </dgm:ptLst>
  <dgm:cxnLst>
    <dgm:cxn modelId="{F4A7AE04-4072-4DCD-AE28-DD2063855405}" type="presOf" srcId="{CFDEC7A8-D63B-478D-89A8-A607E717651D}" destId="{D4136A2E-4CA0-174E-9DC4-025683D09F90}" srcOrd="0" destOrd="0" presId="urn:microsoft.com/office/officeart/2005/8/layout/hProcess3"/>
    <dgm:cxn modelId="{42C7AF32-BBEC-479E-8B29-77B7FADDBBBA}" type="presOf" srcId="{62B515AD-F276-458A-AA97-34A4B03B9C43}" destId="{9F97C3BC-C455-6D44-8ACE-C00F57887D47}" srcOrd="0" destOrd="0" presId="urn:microsoft.com/office/officeart/2005/8/layout/hProcess3"/>
    <dgm:cxn modelId="{4F2DF8EF-98FE-4EA1-8DCD-F367719F716C}" srcId="{62B515AD-F276-458A-AA97-34A4B03B9C43}" destId="{CFDEC7A8-D63B-478D-89A8-A607E717651D}" srcOrd="0" destOrd="0" parTransId="{2BDF8F3B-C00F-4D40-8CD9-D10CCD74697A}" sibTransId="{B21B8EFA-31AE-4629-B79D-7E3885BCEB72}"/>
    <dgm:cxn modelId="{F500A7C1-646A-4CB3-9568-3A235877F0B5}" type="presParOf" srcId="{9F97C3BC-C455-6D44-8ACE-C00F57887D47}" destId="{0F121065-FDFA-B843-A8EC-8F7AEB368418}" srcOrd="0" destOrd="0" presId="urn:microsoft.com/office/officeart/2005/8/layout/hProcess3"/>
    <dgm:cxn modelId="{B78E95B6-3C7D-4D5D-8F8B-8231904C1946}" type="presParOf" srcId="{9F97C3BC-C455-6D44-8ACE-C00F57887D47}" destId="{76D616BD-1CBC-1340-BF52-C41798834B4E}" srcOrd="1" destOrd="0" presId="urn:microsoft.com/office/officeart/2005/8/layout/hProcess3"/>
    <dgm:cxn modelId="{795A1CA6-574F-4651-9A9B-8308BAB664DE}" type="presParOf" srcId="{76D616BD-1CBC-1340-BF52-C41798834B4E}" destId="{501FFEB1-B967-3043-95DC-EDF8D7FDCB5B}" srcOrd="0" destOrd="0" presId="urn:microsoft.com/office/officeart/2005/8/layout/hProcess3"/>
    <dgm:cxn modelId="{118631CA-E1F1-444B-A3AB-7901FE9D6262}" type="presParOf" srcId="{76D616BD-1CBC-1340-BF52-C41798834B4E}" destId="{73A7365B-B36B-4147-8E68-BB41A18AF19D}" srcOrd="1" destOrd="0" presId="urn:microsoft.com/office/officeart/2005/8/layout/hProcess3"/>
    <dgm:cxn modelId="{FD3AFC28-7AEA-4C6B-BB2A-589F54D7E20A}" type="presParOf" srcId="{73A7365B-B36B-4147-8E68-BB41A18AF19D}" destId="{7A6DC7F1-6D5A-5545-BCE1-CEAE7FFC3F25}" srcOrd="0" destOrd="0" presId="urn:microsoft.com/office/officeart/2005/8/layout/hProcess3"/>
    <dgm:cxn modelId="{A114618F-2300-418D-BA5D-2212BF78ABE1}" type="presParOf" srcId="{73A7365B-B36B-4147-8E68-BB41A18AF19D}" destId="{D4136A2E-4CA0-174E-9DC4-025683D09F90}" srcOrd="1" destOrd="0" presId="urn:microsoft.com/office/officeart/2005/8/layout/hProcess3"/>
    <dgm:cxn modelId="{5BF1F356-2D77-46C2-9E21-FE1A0274FE3C}" type="presParOf" srcId="{73A7365B-B36B-4147-8E68-BB41A18AF19D}" destId="{E89D6644-FC53-724B-A989-D961BBAE8E73}" srcOrd="2" destOrd="0" presId="urn:microsoft.com/office/officeart/2005/8/layout/hProcess3"/>
    <dgm:cxn modelId="{B2292E14-D82C-4273-A561-76A00BAB6C88}" type="presParOf" srcId="{73A7365B-B36B-4147-8E68-BB41A18AF19D}" destId="{CD691198-FF38-C440-9D69-6B6A1F018FB9}" srcOrd="3" destOrd="0" presId="urn:microsoft.com/office/officeart/2005/8/layout/hProcess3"/>
    <dgm:cxn modelId="{D8A92E16-3AC5-4206-9FF9-D05F837365B0}" type="presParOf" srcId="{76D616BD-1CBC-1340-BF52-C41798834B4E}" destId="{4342F73E-B809-784F-AA2F-A5887813EC0E}" srcOrd="2" destOrd="0" presId="urn:microsoft.com/office/officeart/2005/8/layout/hProcess3"/>
    <dgm:cxn modelId="{25E1FBAA-DEFC-4403-A1C5-183654536358}" type="presParOf" srcId="{76D616BD-1CBC-1340-BF52-C41798834B4E}" destId="{71186E3D-A9A6-F34C-A56E-0BFDC91FE595}" srcOrd="3" destOrd="0" presId="urn:microsoft.com/office/officeart/2005/8/layout/hProcess3"/>
    <dgm:cxn modelId="{1C7A952A-DE3A-4586-9ACB-A74BEDF0E075}" type="presParOf" srcId="{76D616BD-1CBC-1340-BF52-C41798834B4E}" destId="{B2B645F3-E21D-5145-88B2-D311259BB32C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37AAF9-4E2D-48AA-B6E6-F0183CDCAB1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24D9885-ED42-483C-B607-1A7D7B2F9530}">
      <dgm:prSet/>
      <dgm:spPr/>
      <dgm:t>
        <a:bodyPr lIns="87630"/>
        <a:lstStyle/>
        <a:p>
          <a:r>
            <a:rPr lang="it-IT" dirty="0" smtClean="0"/>
            <a:t>Notissimo</a:t>
          </a:r>
          <a:endParaRPr lang="en-US" dirty="0"/>
        </a:p>
      </dgm:t>
    </dgm:pt>
    <dgm:pt modelId="{392A7785-B595-41D4-920D-C79F3D8E6448}" type="parTrans" cxnId="{4332AFC1-4806-4938-9390-844E68F409FD}">
      <dgm:prSet/>
      <dgm:spPr/>
      <dgm:t>
        <a:bodyPr/>
        <a:lstStyle/>
        <a:p>
          <a:endParaRPr lang="en-US"/>
        </a:p>
      </dgm:t>
    </dgm:pt>
    <dgm:pt modelId="{7A21B6D0-B432-4ADD-B36D-0283F0A2352B}" type="sibTrans" cxnId="{4332AFC1-4806-4938-9390-844E68F409FD}">
      <dgm:prSet/>
      <dgm:spPr/>
      <dgm:t>
        <a:bodyPr/>
        <a:lstStyle/>
        <a:p>
          <a:endParaRPr lang="en-US"/>
        </a:p>
      </dgm:t>
    </dgm:pt>
    <dgm:pt modelId="{BB219067-85F6-4982-BE87-84C08697D64E}">
      <dgm:prSet/>
      <dgm:spPr/>
      <dgm:t>
        <a:bodyPr/>
        <a:lstStyle/>
        <a:p>
          <a:r>
            <a:rPr lang="en-US" dirty="0" smtClean="0"/>
            <a:t>Da </a:t>
          </a:r>
          <a:r>
            <a:rPr lang="en-US" dirty="0" err="1" smtClean="0"/>
            <a:t>versione</a:t>
          </a:r>
          <a:r>
            <a:rPr lang="en-US" dirty="0" smtClean="0"/>
            <a:t> 2013 </a:t>
          </a:r>
          <a:r>
            <a:rPr lang="en-US" dirty="0" err="1" smtClean="0"/>
            <a:t>abilita</a:t>
          </a:r>
          <a:r>
            <a:rPr lang="en-US" dirty="0" smtClean="0"/>
            <a:t> </a:t>
          </a:r>
          <a:r>
            <a:rPr lang="en-US" dirty="0" err="1" smtClean="0"/>
            <a:t>anteprima</a:t>
          </a:r>
          <a:r>
            <a:rPr lang="en-US" dirty="0" smtClean="0"/>
            <a:t> </a:t>
          </a:r>
          <a:r>
            <a:rPr lang="en-US" dirty="0" err="1" smtClean="0"/>
            <a:t>dei</a:t>
          </a:r>
          <a:r>
            <a:rPr lang="en-US" dirty="0" smtClean="0"/>
            <a:t> video</a:t>
          </a:r>
          <a:endParaRPr lang="en-US" dirty="0"/>
        </a:p>
      </dgm:t>
    </dgm:pt>
    <dgm:pt modelId="{1DDCA5FC-A351-4C97-B2CC-262572981F33}" type="parTrans" cxnId="{2B45ADBC-73BB-41DE-B257-316424B68278}">
      <dgm:prSet/>
      <dgm:spPr/>
      <dgm:t>
        <a:bodyPr/>
        <a:lstStyle/>
        <a:p>
          <a:endParaRPr lang="en-US"/>
        </a:p>
      </dgm:t>
    </dgm:pt>
    <dgm:pt modelId="{A411CECC-359B-49FF-8E50-867E996F4664}" type="sibTrans" cxnId="{2B45ADBC-73BB-41DE-B257-316424B68278}">
      <dgm:prSet/>
      <dgm:spPr/>
      <dgm:t>
        <a:bodyPr/>
        <a:lstStyle/>
        <a:p>
          <a:endParaRPr lang="en-US"/>
        </a:p>
      </dgm:t>
    </dgm:pt>
    <dgm:pt modelId="{46ABA3C2-8AFD-8C4E-AA4C-42CC4F5CE683}">
      <dgm:prSet/>
      <dgm:spPr/>
      <dgm:t>
        <a:bodyPr/>
        <a:lstStyle/>
        <a:p>
          <a:r>
            <a:rPr lang="it-IT" dirty="0" smtClean="0"/>
            <a:t>Esportabile in formati royalties free</a:t>
          </a:r>
          <a:endParaRPr lang="it-IT" dirty="0"/>
        </a:p>
      </dgm:t>
    </dgm:pt>
    <dgm:pt modelId="{62F7E48F-B35F-8D44-AD46-C2724C0036E8}" type="parTrans" cxnId="{8B83700D-B5A2-4B49-BEDA-867B81D00C03}">
      <dgm:prSet/>
      <dgm:spPr/>
      <dgm:t>
        <a:bodyPr/>
        <a:lstStyle/>
        <a:p>
          <a:endParaRPr lang="it-IT"/>
        </a:p>
      </dgm:t>
    </dgm:pt>
    <dgm:pt modelId="{E57C16CA-917C-EA48-8063-FDE9B1C564B9}" type="sibTrans" cxnId="{8B83700D-B5A2-4B49-BEDA-867B81D00C03}">
      <dgm:prSet/>
      <dgm:spPr/>
      <dgm:t>
        <a:bodyPr/>
        <a:lstStyle/>
        <a:p>
          <a:endParaRPr lang="it-IT"/>
        </a:p>
      </dgm:t>
    </dgm:pt>
    <dgm:pt modelId="{23BBB727-7A45-48D4-91E4-C032B6A2C056}">
      <dgm:prSet/>
      <dgm:spPr/>
      <dgm:t>
        <a:bodyPr/>
        <a:lstStyle/>
        <a:p>
          <a:r>
            <a:rPr lang="it-IT" dirty="0" smtClean="0"/>
            <a:t>Acquisisce da formati open-source e da software gratuiti</a:t>
          </a:r>
          <a:endParaRPr lang="it-IT" dirty="0"/>
        </a:p>
      </dgm:t>
    </dgm:pt>
    <dgm:pt modelId="{B60E189E-4A23-45F6-B55A-3E845976AB88}" type="parTrans" cxnId="{5A84FF88-51E5-4E60-8F55-2BDB88EBDADB}">
      <dgm:prSet/>
      <dgm:spPr/>
      <dgm:t>
        <a:bodyPr/>
        <a:lstStyle/>
        <a:p>
          <a:endParaRPr lang="it-IT"/>
        </a:p>
      </dgm:t>
    </dgm:pt>
    <dgm:pt modelId="{34317F4A-BE4D-4CF4-B35E-C1A1C1778117}" type="sibTrans" cxnId="{5A84FF88-51E5-4E60-8F55-2BDB88EBDADB}">
      <dgm:prSet/>
      <dgm:spPr/>
      <dgm:t>
        <a:bodyPr/>
        <a:lstStyle/>
        <a:p>
          <a:endParaRPr lang="it-IT"/>
        </a:p>
      </dgm:t>
    </dgm:pt>
    <dgm:pt modelId="{5D6AC206-5C48-46FD-AE1B-B1ADFC044A1B}">
      <dgm:prSet/>
      <dgm:spPr/>
      <dgm:t>
        <a:bodyPr/>
        <a:lstStyle/>
        <a:p>
          <a:r>
            <a:rPr lang="it-IT" dirty="0" smtClean="0"/>
            <a:t>Sfondo ideale per story </a:t>
          </a:r>
          <a:r>
            <a:rPr lang="it-IT" dirty="0" err="1" smtClean="0"/>
            <a:t>telling</a:t>
          </a:r>
          <a:r>
            <a:rPr lang="it-IT" dirty="0" smtClean="0"/>
            <a:t> (schermata come unità narrativa)</a:t>
          </a:r>
          <a:endParaRPr lang="it-IT" dirty="0"/>
        </a:p>
      </dgm:t>
    </dgm:pt>
    <dgm:pt modelId="{184B4C46-3172-4E3E-8173-D750590FB4F8}" type="parTrans" cxnId="{FA667315-FCA0-4E38-A2D3-302C39F00F02}">
      <dgm:prSet/>
      <dgm:spPr/>
      <dgm:t>
        <a:bodyPr/>
        <a:lstStyle/>
        <a:p>
          <a:endParaRPr lang="it-IT"/>
        </a:p>
      </dgm:t>
    </dgm:pt>
    <dgm:pt modelId="{CB92412D-B179-4A5C-9137-9005CC0E7DBB}" type="sibTrans" cxnId="{FA667315-FCA0-4E38-A2D3-302C39F00F02}">
      <dgm:prSet/>
      <dgm:spPr/>
      <dgm:t>
        <a:bodyPr/>
        <a:lstStyle/>
        <a:p>
          <a:endParaRPr lang="it-IT"/>
        </a:p>
      </dgm:t>
    </dgm:pt>
    <dgm:pt modelId="{12260F34-EE53-41CF-9B84-8BD988037FED}">
      <dgm:prSet/>
      <dgm:spPr/>
      <dgm:t>
        <a:bodyPr/>
        <a:lstStyle/>
        <a:p>
          <a:r>
            <a:rPr lang="it-IT" dirty="0" smtClean="0"/>
            <a:t>Input-output con </a:t>
          </a:r>
          <a:r>
            <a:rPr lang="it-IT" dirty="0" err="1" smtClean="0"/>
            <a:t>App</a:t>
          </a:r>
          <a:r>
            <a:rPr lang="it-IT" dirty="0" smtClean="0"/>
            <a:t> per realizzare sfogliabili </a:t>
          </a:r>
          <a:endParaRPr lang="it-IT" dirty="0"/>
        </a:p>
      </dgm:t>
    </dgm:pt>
    <dgm:pt modelId="{081646DF-8CF0-4DE6-B378-D8C14B36037E}" type="parTrans" cxnId="{DDFF9009-F91C-420F-9BE9-871C4AB5BDE8}">
      <dgm:prSet/>
      <dgm:spPr/>
      <dgm:t>
        <a:bodyPr/>
        <a:lstStyle/>
        <a:p>
          <a:endParaRPr lang="it-IT"/>
        </a:p>
      </dgm:t>
    </dgm:pt>
    <dgm:pt modelId="{4720E637-EA4E-4E80-A824-071699FAB47F}" type="sibTrans" cxnId="{DDFF9009-F91C-420F-9BE9-871C4AB5BDE8}">
      <dgm:prSet/>
      <dgm:spPr/>
      <dgm:t>
        <a:bodyPr/>
        <a:lstStyle/>
        <a:p>
          <a:endParaRPr lang="it-IT"/>
        </a:p>
      </dgm:t>
    </dgm:pt>
    <dgm:pt modelId="{A81AD024-BF25-8948-8B75-DAF398CD8F97}" type="pres">
      <dgm:prSet presAssocID="{5F37AAF9-4E2D-48AA-B6E6-F0183CDCAB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2C91675-1216-864E-B351-5B0C2A3F8B5E}" type="pres">
      <dgm:prSet presAssocID="{724D9885-ED42-483C-B607-1A7D7B2F9530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A66F3F1-897D-EB47-B33F-1F1C56D097D8}" type="pres">
      <dgm:prSet presAssocID="{7A21B6D0-B432-4ADD-B36D-0283F0A2352B}" presName="spacer" presStyleCnt="0"/>
      <dgm:spPr/>
    </dgm:pt>
    <dgm:pt modelId="{F6C540D0-A11A-844B-A3A3-A1609A38FBEB}" type="pres">
      <dgm:prSet presAssocID="{BB219067-85F6-4982-BE87-84C08697D64E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9540468-7BFE-A44D-81BB-0A1EE91B8BCC}" type="pres">
      <dgm:prSet presAssocID="{A411CECC-359B-49FF-8E50-867E996F4664}" presName="spacer" presStyleCnt="0"/>
      <dgm:spPr/>
    </dgm:pt>
    <dgm:pt modelId="{5A481359-2238-BF4F-BDBB-9B6B519162B1}" type="pres">
      <dgm:prSet presAssocID="{46ABA3C2-8AFD-8C4E-AA4C-42CC4F5CE683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BABD79E-1718-4C08-9926-99DB0ACE04E5}" type="pres">
      <dgm:prSet presAssocID="{E57C16CA-917C-EA48-8063-FDE9B1C564B9}" presName="spacer" presStyleCnt="0"/>
      <dgm:spPr/>
    </dgm:pt>
    <dgm:pt modelId="{7DCB75FA-BBC5-4CD3-89EC-7A4D0CCCF906}" type="pres">
      <dgm:prSet presAssocID="{23BBB727-7A45-48D4-91E4-C032B6A2C056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8009B3B-6B7C-40C2-BE85-2ABB58224D0D}" type="pres">
      <dgm:prSet presAssocID="{34317F4A-BE4D-4CF4-B35E-C1A1C1778117}" presName="spacer" presStyleCnt="0"/>
      <dgm:spPr/>
    </dgm:pt>
    <dgm:pt modelId="{3EC95202-8556-42B3-9249-7A436140D72E}" type="pres">
      <dgm:prSet presAssocID="{5D6AC206-5C48-46FD-AE1B-B1ADFC044A1B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E37B1EE-76C3-45ED-B0C1-9D22D99BA42B}" type="pres">
      <dgm:prSet presAssocID="{CB92412D-B179-4A5C-9137-9005CC0E7DBB}" presName="spacer" presStyleCnt="0"/>
      <dgm:spPr/>
    </dgm:pt>
    <dgm:pt modelId="{36F3472B-5887-48CE-9C85-5E991AF0AA0F}" type="pres">
      <dgm:prSet presAssocID="{12260F34-EE53-41CF-9B84-8BD988037FE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A667315-FCA0-4E38-A2D3-302C39F00F02}" srcId="{5F37AAF9-4E2D-48AA-B6E6-F0183CDCAB1D}" destId="{5D6AC206-5C48-46FD-AE1B-B1ADFC044A1B}" srcOrd="4" destOrd="0" parTransId="{184B4C46-3172-4E3E-8173-D750590FB4F8}" sibTransId="{CB92412D-B179-4A5C-9137-9005CC0E7DBB}"/>
    <dgm:cxn modelId="{5A84FF88-51E5-4E60-8F55-2BDB88EBDADB}" srcId="{5F37AAF9-4E2D-48AA-B6E6-F0183CDCAB1D}" destId="{23BBB727-7A45-48D4-91E4-C032B6A2C056}" srcOrd="3" destOrd="0" parTransId="{B60E189E-4A23-45F6-B55A-3E845976AB88}" sibTransId="{34317F4A-BE4D-4CF4-B35E-C1A1C1778117}"/>
    <dgm:cxn modelId="{2804DA77-5F00-4D16-BB69-FB6FB7132BA9}" type="presOf" srcId="{724D9885-ED42-483C-B607-1A7D7B2F9530}" destId="{E2C91675-1216-864E-B351-5B0C2A3F8B5E}" srcOrd="0" destOrd="0" presId="urn:microsoft.com/office/officeart/2005/8/layout/vList2"/>
    <dgm:cxn modelId="{2B45ADBC-73BB-41DE-B257-316424B68278}" srcId="{5F37AAF9-4E2D-48AA-B6E6-F0183CDCAB1D}" destId="{BB219067-85F6-4982-BE87-84C08697D64E}" srcOrd="1" destOrd="0" parTransId="{1DDCA5FC-A351-4C97-B2CC-262572981F33}" sibTransId="{A411CECC-359B-49FF-8E50-867E996F4664}"/>
    <dgm:cxn modelId="{97CBDA36-D38B-466E-BE23-EDEB42168647}" type="presOf" srcId="{5F37AAF9-4E2D-48AA-B6E6-F0183CDCAB1D}" destId="{A81AD024-BF25-8948-8B75-DAF398CD8F97}" srcOrd="0" destOrd="0" presId="urn:microsoft.com/office/officeart/2005/8/layout/vList2"/>
    <dgm:cxn modelId="{659ED721-915A-47EF-9EBE-2BB146909029}" type="presOf" srcId="{46ABA3C2-8AFD-8C4E-AA4C-42CC4F5CE683}" destId="{5A481359-2238-BF4F-BDBB-9B6B519162B1}" srcOrd="0" destOrd="0" presId="urn:microsoft.com/office/officeart/2005/8/layout/vList2"/>
    <dgm:cxn modelId="{8B83700D-B5A2-4B49-BEDA-867B81D00C03}" srcId="{5F37AAF9-4E2D-48AA-B6E6-F0183CDCAB1D}" destId="{46ABA3C2-8AFD-8C4E-AA4C-42CC4F5CE683}" srcOrd="2" destOrd="0" parTransId="{62F7E48F-B35F-8D44-AD46-C2724C0036E8}" sibTransId="{E57C16CA-917C-EA48-8063-FDE9B1C564B9}"/>
    <dgm:cxn modelId="{4EF51FE6-1F37-4938-9EDF-85A3F5B24744}" type="presOf" srcId="{BB219067-85F6-4982-BE87-84C08697D64E}" destId="{F6C540D0-A11A-844B-A3A3-A1609A38FBEB}" srcOrd="0" destOrd="0" presId="urn:microsoft.com/office/officeart/2005/8/layout/vList2"/>
    <dgm:cxn modelId="{DDFF9009-F91C-420F-9BE9-871C4AB5BDE8}" srcId="{5F37AAF9-4E2D-48AA-B6E6-F0183CDCAB1D}" destId="{12260F34-EE53-41CF-9B84-8BD988037FED}" srcOrd="5" destOrd="0" parTransId="{081646DF-8CF0-4DE6-B378-D8C14B36037E}" sibTransId="{4720E637-EA4E-4E80-A824-071699FAB47F}"/>
    <dgm:cxn modelId="{4332AFC1-4806-4938-9390-844E68F409FD}" srcId="{5F37AAF9-4E2D-48AA-B6E6-F0183CDCAB1D}" destId="{724D9885-ED42-483C-B607-1A7D7B2F9530}" srcOrd="0" destOrd="0" parTransId="{392A7785-B595-41D4-920D-C79F3D8E6448}" sibTransId="{7A21B6D0-B432-4ADD-B36D-0283F0A2352B}"/>
    <dgm:cxn modelId="{A2EF2854-7403-45F5-AA2B-9DE3FDDE42FA}" type="presOf" srcId="{23BBB727-7A45-48D4-91E4-C032B6A2C056}" destId="{7DCB75FA-BBC5-4CD3-89EC-7A4D0CCCF906}" srcOrd="0" destOrd="0" presId="urn:microsoft.com/office/officeart/2005/8/layout/vList2"/>
    <dgm:cxn modelId="{7E68A56E-40B3-4E0E-B803-AEC0EE91598F}" type="presOf" srcId="{12260F34-EE53-41CF-9B84-8BD988037FED}" destId="{36F3472B-5887-48CE-9C85-5E991AF0AA0F}" srcOrd="0" destOrd="0" presId="urn:microsoft.com/office/officeart/2005/8/layout/vList2"/>
    <dgm:cxn modelId="{712208C1-1B0F-46AF-AEEE-D89E7DE98F73}" type="presOf" srcId="{5D6AC206-5C48-46FD-AE1B-B1ADFC044A1B}" destId="{3EC95202-8556-42B3-9249-7A436140D72E}" srcOrd="0" destOrd="0" presId="urn:microsoft.com/office/officeart/2005/8/layout/vList2"/>
    <dgm:cxn modelId="{91A5A996-2163-46B4-A1EC-4D2D413BB48C}" type="presParOf" srcId="{A81AD024-BF25-8948-8B75-DAF398CD8F97}" destId="{E2C91675-1216-864E-B351-5B0C2A3F8B5E}" srcOrd="0" destOrd="0" presId="urn:microsoft.com/office/officeart/2005/8/layout/vList2"/>
    <dgm:cxn modelId="{5784C3B9-8C4A-45D0-88C1-4AFF6C53604D}" type="presParOf" srcId="{A81AD024-BF25-8948-8B75-DAF398CD8F97}" destId="{4A66F3F1-897D-EB47-B33F-1F1C56D097D8}" srcOrd="1" destOrd="0" presId="urn:microsoft.com/office/officeart/2005/8/layout/vList2"/>
    <dgm:cxn modelId="{EE03FBCB-FCDC-419F-8569-B77056BE8D5A}" type="presParOf" srcId="{A81AD024-BF25-8948-8B75-DAF398CD8F97}" destId="{F6C540D0-A11A-844B-A3A3-A1609A38FBEB}" srcOrd="2" destOrd="0" presId="urn:microsoft.com/office/officeart/2005/8/layout/vList2"/>
    <dgm:cxn modelId="{783B6D86-C040-4F8C-A534-7A0A7E6CEC52}" type="presParOf" srcId="{A81AD024-BF25-8948-8B75-DAF398CD8F97}" destId="{79540468-7BFE-A44D-81BB-0A1EE91B8BCC}" srcOrd="3" destOrd="0" presId="urn:microsoft.com/office/officeart/2005/8/layout/vList2"/>
    <dgm:cxn modelId="{D41F74F5-1127-4F65-A00E-47D75932A4C5}" type="presParOf" srcId="{A81AD024-BF25-8948-8B75-DAF398CD8F97}" destId="{5A481359-2238-BF4F-BDBB-9B6B519162B1}" srcOrd="4" destOrd="0" presId="urn:microsoft.com/office/officeart/2005/8/layout/vList2"/>
    <dgm:cxn modelId="{8D591F16-3DBE-4F75-9F89-B737419CC6F8}" type="presParOf" srcId="{A81AD024-BF25-8948-8B75-DAF398CD8F97}" destId="{0BABD79E-1718-4C08-9926-99DB0ACE04E5}" srcOrd="5" destOrd="0" presId="urn:microsoft.com/office/officeart/2005/8/layout/vList2"/>
    <dgm:cxn modelId="{559819B2-D624-4927-855F-56FEEB61F33C}" type="presParOf" srcId="{A81AD024-BF25-8948-8B75-DAF398CD8F97}" destId="{7DCB75FA-BBC5-4CD3-89EC-7A4D0CCCF906}" srcOrd="6" destOrd="0" presId="urn:microsoft.com/office/officeart/2005/8/layout/vList2"/>
    <dgm:cxn modelId="{BF813DFC-B333-406E-82BD-6CD2D6A8CCE8}" type="presParOf" srcId="{A81AD024-BF25-8948-8B75-DAF398CD8F97}" destId="{A8009B3B-6B7C-40C2-BE85-2ABB58224D0D}" srcOrd="7" destOrd="0" presId="urn:microsoft.com/office/officeart/2005/8/layout/vList2"/>
    <dgm:cxn modelId="{58229811-A783-442A-AD0B-CA917E829B32}" type="presParOf" srcId="{A81AD024-BF25-8948-8B75-DAF398CD8F97}" destId="{3EC95202-8556-42B3-9249-7A436140D72E}" srcOrd="8" destOrd="0" presId="urn:microsoft.com/office/officeart/2005/8/layout/vList2"/>
    <dgm:cxn modelId="{1BB2B9B5-179F-44E7-ACBC-99558C99E3FA}" type="presParOf" srcId="{A81AD024-BF25-8948-8B75-DAF398CD8F97}" destId="{6E37B1EE-76C3-45ED-B0C1-9D22D99BA42B}" srcOrd="9" destOrd="0" presId="urn:microsoft.com/office/officeart/2005/8/layout/vList2"/>
    <dgm:cxn modelId="{963808FE-7854-4DB0-8E32-1C7F87BEB098}" type="presParOf" srcId="{A81AD024-BF25-8948-8B75-DAF398CD8F97}" destId="{36F3472B-5887-48CE-9C85-5E991AF0AA0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37AAF9-4E2D-48AA-B6E6-F0183CDCAB1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24D9885-ED42-483C-B607-1A7D7B2F9530}">
      <dgm:prSet/>
      <dgm:spPr/>
      <dgm:t>
        <a:bodyPr/>
        <a:lstStyle/>
        <a:p>
          <a:r>
            <a:rPr lang="it-IT" dirty="0" smtClean="0"/>
            <a:t>Guai a chi dice «Ho fatto un </a:t>
          </a:r>
          <a:r>
            <a:rPr lang="it-IT" dirty="0" err="1" smtClean="0"/>
            <a:t>powerpoint</a:t>
          </a:r>
          <a:r>
            <a:rPr lang="it-IT" dirty="0" smtClean="0"/>
            <a:t>, mi hanno dato un </a:t>
          </a:r>
          <a:r>
            <a:rPr lang="it-IT" dirty="0" err="1" smtClean="0"/>
            <a:t>ppt</a:t>
          </a:r>
          <a:r>
            <a:rPr lang="it-IT" dirty="0" smtClean="0"/>
            <a:t> e cose del genere»</a:t>
          </a:r>
          <a:endParaRPr lang="en-US" dirty="0"/>
        </a:p>
      </dgm:t>
    </dgm:pt>
    <dgm:pt modelId="{392A7785-B595-41D4-920D-C79F3D8E6448}" type="parTrans" cxnId="{4332AFC1-4806-4938-9390-844E68F409FD}">
      <dgm:prSet/>
      <dgm:spPr/>
      <dgm:t>
        <a:bodyPr/>
        <a:lstStyle/>
        <a:p>
          <a:endParaRPr lang="en-US"/>
        </a:p>
      </dgm:t>
    </dgm:pt>
    <dgm:pt modelId="{7A21B6D0-B432-4ADD-B36D-0283F0A2352B}" type="sibTrans" cxnId="{4332AFC1-4806-4938-9390-844E68F409FD}">
      <dgm:prSet/>
      <dgm:spPr/>
      <dgm:t>
        <a:bodyPr/>
        <a:lstStyle/>
        <a:p>
          <a:endParaRPr lang="en-US"/>
        </a:p>
      </dgm:t>
    </dgm:pt>
    <dgm:pt modelId="{BB219067-85F6-4982-BE87-84C08697D64E}">
      <dgm:prSet/>
      <dgm:spPr/>
      <dgm:t>
        <a:bodyPr/>
        <a:lstStyle/>
        <a:p>
          <a:r>
            <a:rPr lang="en-US" dirty="0" smtClean="0"/>
            <a:t>I software per fare </a:t>
          </a:r>
          <a:r>
            <a:rPr lang="en-US" dirty="0" err="1" smtClean="0"/>
            <a:t>presentazioni</a:t>
          </a:r>
          <a:r>
            <a:rPr lang="en-US" dirty="0" smtClean="0"/>
            <a:t> </a:t>
          </a:r>
          <a:r>
            <a:rPr lang="en-US" dirty="0" err="1" smtClean="0"/>
            <a:t>producono</a:t>
          </a:r>
          <a:r>
            <a:rPr lang="en-US" dirty="0" smtClean="0"/>
            <a:t> </a:t>
          </a:r>
          <a:r>
            <a:rPr lang="en-US" dirty="0" err="1" smtClean="0"/>
            <a:t>diapositive</a:t>
          </a:r>
          <a:r>
            <a:rPr lang="en-US" dirty="0" smtClean="0"/>
            <a:t> (</a:t>
          </a:r>
          <a:r>
            <a:rPr lang="en-US" i="1" dirty="0" smtClean="0"/>
            <a:t>slide</a:t>
          </a:r>
          <a:r>
            <a:rPr lang="en-US" dirty="0" smtClean="0"/>
            <a:t>) </a:t>
          </a:r>
          <a:r>
            <a:rPr lang="en-US" dirty="0" err="1" smtClean="0"/>
            <a:t>digitali</a:t>
          </a:r>
          <a:endParaRPr lang="en-US" dirty="0"/>
        </a:p>
      </dgm:t>
    </dgm:pt>
    <dgm:pt modelId="{1DDCA5FC-A351-4C97-B2CC-262572981F33}" type="parTrans" cxnId="{2B45ADBC-73BB-41DE-B257-316424B68278}">
      <dgm:prSet/>
      <dgm:spPr/>
      <dgm:t>
        <a:bodyPr/>
        <a:lstStyle/>
        <a:p>
          <a:endParaRPr lang="en-US"/>
        </a:p>
      </dgm:t>
    </dgm:pt>
    <dgm:pt modelId="{A411CECC-359B-49FF-8E50-867E996F4664}" type="sibTrans" cxnId="{2B45ADBC-73BB-41DE-B257-316424B68278}">
      <dgm:prSet/>
      <dgm:spPr/>
      <dgm:t>
        <a:bodyPr/>
        <a:lstStyle/>
        <a:p>
          <a:endParaRPr lang="en-US"/>
        </a:p>
      </dgm:t>
    </dgm:pt>
    <dgm:pt modelId="{46ABA3C2-8AFD-8C4E-AA4C-42CC4F5CE683}">
      <dgm:prSet/>
      <dgm:spPr/>
      <dgm:t>
        <a:bodyPr/>
        <a:lstStyle/>
        <a:p>
          <a:r>
            <a:rPr lang="it-IT" dirty="0" smtClean="0"/>
            <a:t>La presentazione prevede un parlato in presenza di un pubblico</a:t>
          </a:r>
          <a:endParaRPr lang="it-IT" dirty="0"/>
        </a:p>
      </dgm:t>
    </dgm:pt>
    <dgm:pt modelId="{62F7E48F-B35F-8D44-AD46-C2724C0036E8}" type="parTrans" cxnId="{8B83700D-B5A2-4B49-BEDA-867B81D00C03}">
      <dgm:prSet/>
      <dgm:spPr/>
      <dgm:t>
        <a:bodyPr/>
        <a:lstStyle/>
        <a:p>
          <a:endParaRPr lang="it-IT"/>
        </a:p>
      </dgm:t>
    </dgm:pt>
    <dgm:pt modelId="{E57C16CA-917C-EA48-8063-FDE9B1C564B9}" type="sibTrans" cxnId="{8B83700D-B5A2-4B49-BEDA-867B81D00C03}">
      <dgm:prSet/>
      <dgm:spPr/>
      <dgm:t>
        <a:bodyPr/>
        <a:lstStyle/>
        <a:p>
          <a:endParaRPr lang="it-IT"/>
        </a:p>
      </dgm:t>
    </dgm:pt>
    <dgm:pt modelId="{23BBB727-7A45-48D4-91E4-C032B6A2C056}">
      <dgm:prSet/>
      <dgm:spPr/>
      <dgm:t>
        <a:bodyPr/>
        <a:lstStyle/>
        <a:p>
          <a:r>
            <a:rPr lang="it-IT" dirty="0" smtClean="0"/>
            <a:t>Slide e audio sincronizzato (eventualmente registrato) costituiscono un video</a:t>
          </a:r>
          <a:endParaRPr lang="it-IT" dirty="0"/>
        </a:p>
      </dgm:t>
    </dgm:pt>
    <dgm:pt modelId="{B60E189E-4A23-45F6-B55A-3E845976AB88}" type="parTrans" cxnId="{5A84FF88-51E5-4E60-8F55-2BDB88EBDADB}">
      <dgm:prSet/>
      <dgm:spPr/>
      <dgm:t>
        <a:bodyPr/>
        <a:lstStyle/>
        <a:p>
          <a:endParaRPr lang="it-IT"/>
        </a:p>
      </dgm:t>
    </dgm:pt>
    <dgm:pt modelId="{34317F4A-BE4D-4CF4-B35E-C1A1C1778117}" type="sibTrans" cxnId="{5A84FF88-51E5-4E60-8F55-2BDB88EBDADB}">
      <dgm:prSet/>
      <dgm:spPr/>
      <dgm:t>
        <a:bodyPr/>
        <a:lstStyle/>
        <a:p>
          <a:endParaRPr lang="it-IT"/>
        </a:p>
      </dgm:t>
    </dgm:pt>
    <dgm:pt modelId="{A81AD024-BF25-8948-8B75-DAF398CD8F97}" type="pres">
      <dgm:prSet presAssocID="{5F37AAF9-4E2D-48AA-B6E6-F0183CDCAB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2C91675-1216-864E-B351-5B0C2A3F8B5E}" type="pres">
      <dgm:prSet presAssocID="{724D9885-ED42-483C-B607-1A7D7B2F953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A66F3F1-897D-EB47-B33F-1F1C56D097D8}" type="pres">
      <dgm:prSet presAssocID="{7A21B6D0-B432-4ADD-B36D-0283F0A2352B}" presName="spacer" presStyleCnt="0"/>
      <dgm:spPr/>
    </dgm:pt>
    <dgm:pt modelId="{F6C540D0-A11A-844B-A3A3-A1609A38FBEB}" type="pres">
      <dgm:prSet presAssocID="{BB219067-85F6-4982-BE87-84C08697D64E}" presName="parentText" presStyleLbl="node1" presStyleIdx="1" presStyleCnt="4" custLinFactY="-3171" custLinFactNeighborX="-640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9540468-7BFE-A44D-81BB-0A1EE91B8BCC}" type="pres">
      <dgm:prSet presAssocID="{A411CECC-359B-49FF-8E50-867E996F4664}" presName="spacer" presStyleCnt="0"/>
      <dgm:spPr/>
    </dgm:pt>
    <dgm:pt modelId="{5A481359-2238-BF4F-BDBB-9B6B519162B1}" type="pres">
      <dgm:prSet presAssocID="{46ABA3C2-8AFD-8C4E-AA4C-42CC4F5CE68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BABD79E-1718-4C08-9926-99DB0ACE04E5}" type="pres">
      <dgm:prSet presAssocID="{E57C16CA-917C-EA48-8063-FDE9B1C564B9}" presName="spacer" presStyleCnt="0"/>
      <dgm:spPr/>
    </dgm:pt>
    <dgm:pt modelId="{7DCB75FA-BBC5-4CD3-89EC-7A4D0CCCF906}" type="pres">
      <dgm:prSet presAssocID="{23BBB727-7A45-48D4-91E4-C032B6A2C05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E1BDEB5-1925-425A-ADFC-5CF319D8B5F4}" type="presOf" srcId="{BB219067-85F6-4982-BE87-84C08697D64E}" destId="{F6C540D0-A11A-844B-A3A3-A1609A38FBEB}" srcOrd="0" destOrd="0" presId="urn:microsoft.com/office/officeart/2005/8/layout/vList2"/>
    <dgm:cxn modelId="{4685C4D7-2D93-42B2-9E16-2E2DB5E3F7B1}" type="presOf" srcId="{23BBB727-7A45-48D4-91E4-C032B6A2C056}" destId="{7DCB75FA-BBC5-4CD3-89EC-7A4D0CCCF906}" srcOrd="0" destOrd="0" presId="urn:microsoft.com/office/officeart/2005/8/layout/vList2"/>
    <dgm:cxn modelId="{98C2928F-1939-49C6-A83D-AF897BFD5E2A}" type="presOf" srcId="{46ABA3C2-8AFD-8C4E-AA4C-42CC4F5CE683}" destId="{5A481359-2238-BF4F-BDBB-9B6B519162B1}" srcOrd="0" destOrd="0" presId="urn:microsoft.com/office/officeart/2005/8/layout/vList2"/>
    <dgm:cxn modelId="{8B83700D-B5A2-4B49-BEDA-867B81D00C03}" srcId="{5F37AAF9-4E2D-48AA-B6E6-F0183CDCAB1D}" destId="{46ABA3C2-8AFD-8C4E-AA4C-42CC4F5CE683}" srcOrd="2" destOrd="0" parTransId="{62F7E48F-B35F-8D44-AD46-C2724C0036E8}" sibTransId="{E57C16CA-917C-EA48-8063-FDE9B1C564B9}"/>
    <dgm:cxn modelId="{4332AFC1-4806-4938-9390-844E68F409FD}" srcId="{5F37AAF9-4E2D-48AA-B6E6-F0183CDCAB1D}" destId="{724D9885-ED42-483C-B607-1A7D7B2F9530}" srcOrd="0" destOrd="0" parTransId="{392A7785-B595-41D4-920D-C79F3D8E6448}" sibTransId="{7A21B6D0-B432-4ADD-B36D-0283F0A2352B}"/>
    <dgm:cxn modelId="{6CD20C4E-9B7A-4E79-981E-A46812F85BD3}" type="presOf" srcId="{5F37AAF9-4E2D-48AA-B6E6-F0183CDCAB1D}" destId="{A81AD024-BF25-8948-8B75-DAF398CD8F97}" srcOrd="0" destOrd="0" presId="urn:microsoft.com/office/officeart/2005/8/layout/vList2"/>
    <dgm:cxn modelId="{2B45ADBC-73BB-41DE-B257-316424B68278}" srcId="{5F37AAF9-4E2D-48AA-B6E6-F0183CDCAB1D}" destId="{BB219067-85F6-4982-BE87-84C08697D64E}" srcOrd="1" destOrd="0" parTransId="{1DDCA5FC-A351-4C97-B2CC-262572981F33}" sibTransId="{A411CECC-359B-49FF-8E50-867E996F4664}"/>
    <dgm:cxn modelId="{7419CA12-34DC-4640-AFFC-2F13007CB87C}" type="presOf" srcId="{724D9885-ED42-483C-B607-1A7D7B2F9530}" destId="{E2C91675-1216-864E-B351-5B0C2A3F8B5E}" srcOrd="0" destOrd="0" presId="urn:microsoft.com/office/officeart/2005/8/layout/vList2"/>
    <dgm:cxn modelId="{5A84FF88-51E5-4E60-8F55-2BDB88EBDADB}" srcId="{5F37AAF9-4E2D-48AA-B6E6-F0183CDCAB1D}" destId="{23BBB727-7A45-48D4-91E4-C032B6A2C056}" srcOrd="3" destOrd="0" parTransId="{B60E189E-4A23-45F6-B55A-3E845976AB88}" sibTransId="{34317F4A-BE4D-4CF4-B35E-C1A1C1778117}"/>
    <dgm:cxn modelId="{5DA3203A-5EC2-410E-9C10-263B229B6B35}" type="presParOf" srcId="{A81AD024-BF25-8948-8B75-DAF398CD8F97}" destId="{E2C91675-1216-864E-B351-5B0C2A3F8B5E}" srcOrd="0" destOrd="0" presId="urn:microsoft.com/office/officeart/2005/8/layout/vList2"/>
    <dgm:cxn modelId="{8CE8BE8C-973F-4EA7-9627-40A05FEDC6C3}" type="presParOf" srcId="{A81AD024-BF25-8948-8B75-DAF398CD8F97}" destId="{4A66F3F1-897D-EB47-B33F-1F1C56D097D8}" srcOrd="1" destOrd="0" presId="urn:microsoft.com/office/officeart/2005/8/layout/vList2"/>
    <dgm:cxn modelId="{57CF36FC-D590-48C6-823F-CFDCD048BBAA}" type="presParOf" srcId="{A81AD024-BF25-8948-8B75-DAF398CD8F97}" destId="{F6C540D0-A11A-844B-A3A3-A1609A38FBEB}" srcOrd="2" destOrd="0" presId="urn:microsoft.com/office/officeart/2005/8/layout/vList2"/>
    <dgm:cxn modelId="{DB8402C8-A7E8-465E-9944-3DB8F75C16FB}" type="presParOf" srcId="{A81AD024-BF25-8948-8B75-DAF398CD8F97}" destId="{79540468-7BFE-A44D-81BB-0A1EE91B8BCC}" srcOrd="3" destOrd="0" presId="urn:microsoft.com/office/officeart/2005/8/layout/vList2"/>
    <dgm:cxn modelId="{6EDC05F8-1491-41A1-B485-0FAE0CEF37A8}" type="presParOf" srcId="{A81AD024-BF25-8948-8B75-DAF398CD8F97}" destId="{5A481359-2238-BF4F-BDBB-9B6B519162B1}" srcOrd="4" destOrd="0" presId="urn:microsoft.com/office/officeart/2005/8/layout/vList2"/>
    <dgm:cxn modelId="{98B972AE-765C-4749-AB8D-D741D4239396}" type="presParOf" srcId="{A81AD024-BF25-8948-8B75-DAF398CD8F97}" destId="{0BABD79E-1718-4C08-9926-99DB0ACE04E5}" srcOrd="5" destOrd="0" presId="urn:microsoft.com/office/officeart/2005/8/layout/vList2"/>
    <dgm:cxn modelId="{25E7F343-18AF-4C5A-BDC9-91F13CEB04F0}" type="presParOf" srcId="{A81AD024-BF25-8948-8B75-DAF398CD8F97}" destId="{7DCB75FA-BBC5-4CD3-89EC-7A4D0CCCF90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37AAF9-4E2D-48AA-B6E6-F0183CDCAB1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24D9885-ED42-483C-B607-1A7D7B2F9530}">
      <dgm:prSet/>
      <dgm:spPr/>
      <dgm:t>
        <a:bodyPr/>
        <a:lstStyle/>
        <a:p>
          <a:r>
            <a:rPr lang="en-US" b="1" dirty="0" err="1" smtClean="0"/>
            <a:t>Esportazione</a:t>
          </a:r>
          <a:r>
            <a:rPr lang="en-US" b="1" dirty="0" smtClean="0"/>
            <a:t> in PDF</a:t>
          </a:r>
          <a:endParaRPr lang="en-US" b="1" dirty="0"/>
        </a:p>
      </dgm:t>
    </dgm:pt>
    <dgm:pt modelId="{392A7785-B595-41D4-920D-C79F3D8E6448}" type="parTrans" cxnId="{4332AFC1-4806-4938-9390-844E68F409FD}">
      <dgm:prSet/>
      <dgm:spPr/>
      <dgm:t>
        <a:bodyPr/>
        <a:lstStyle/>
        <a:p>
          <a:endParaRPr lang="en-US"/>
        </a:p>
      </dgm:t>
    </dgm:pt>
    <dgm:pt modelId="{7A21B6D0-B432-4ADD-B36D-0283F0A2352B}" type="sibTrans" cxnId="{4332AFC1-4806-4938-9390-844E68F409FD}">
      <dgm:prSet/>
      <dgm:spPr/>
      <dgm:t>
        <a:bodyPr/>
        <a:lstStyle/>
        <a:p>
          <a:endParaRPr lang="en-US"/>
        </a:p>
      </dgm:t>
    </dgm:pt>
    <dgm:pt modelId="{BB219067-85F6-4982-BE87-84C08697D64E}">
      <dgm:prSet/>
      <dgm:spPr/>
      <dgm:t>
        <a:bodyPr/>
        <a:lstStyle/>
        <a:p>
          <a:r>
            <a:rPr lang="en-US" b="1" dirty="0" err="1" smtClean="0"/>
            <a:t>Pubblicazione</a:t>
          </a:r>
          <a:r>
            <a:rPr lang="en-US" b="1" dirty="0" smtClean="0"/>
            <a:t> con </a:t>
          </a:r>
          <a:r>
            <a:rPr lang="en-US" b="1" i="1" dirty="0" err="1" smtClean="0">
              <a:hlinkClick xmlns:r="http://schemas.openxmlformats.org/officeDocument/2006/relationships" r:id="rId1"/>
            </a:rPr>
            <a:t>iSpring</a:t>
          </a:r>
          <a:r>
            <a:rPr lang="en-US" b="1" i="1" dirty="0" smtClean="0">
              <a:hlinkClick xmlns:r="http://schemas.openxmlformats.org/officeDocument/2006/relationships" r:id="rId1"/>
            </a:rPr>
            <a:t> Free</a:t>
          </a:r>
          <a:r>
            <a:rPr lang="en-US" b="1" i="1" dirty="0" smtClean="0"/>
            <a:t>,</a:t>
          </a:r>
          <a:r>
            <a:rPr lang="en-US" b="1" dirty="0" smtClean="0"/>
            <a:t> </a:t>
          </a:r>
          <a:r>
            <a:rPr lang="en-US" b="1" dirty="0" err="1" smtClean="0"/>
            <a:t>che</a:t>
          </a:r>
          <a:r>
            <a:rPr lang="en-US" b="1" dirty="0" smtClean="0"/>
            <a:t> </a:t>
          </a:r>
          <a:r>
            <a:rPr lang="en-US" b="1" dirty="0" err="1" smtClean="0"/>
            <a:t>mantiene</a:t>
          </a:r>
          <a:r>
            <a:rPr lang="en-US" b="1" dirty="0" smtClean="0"/>
            <a:t> </a:t>
          </a:r>
          <a:r>
            <a:rPr lang="en-US" b="1" dirty="0" err="1" smtClean="0"/>
            <a:t>anche</a:t>
          </a:r>
          <a:r>
            <a:rPr lang="en-US" b="1" dirty="0" smtClean="0"/>
            <a:t> le </a:t>
          </a:r>
          <a:r>
            <a:rPr lang="en-US" b="1" dirty="0" err="1" smtClean="0"/>
            <a:t>anteprime</a:t>
          </a:r>
          <a:r>
            <a:rPr lang="en-US" b="1" dirty="0" smtClean="0"/>
            <a:t> </a:t>
          </a:r>
          <a:r>
            <a:rPr lang="en-US" b="1" dirty="0" err="1" smtClean="0"/>
            <a:t>attive</a:t>
          </a:r>
          <a:endParaRPr lang="en-US" b="1" dirty="0"/>
        </a:p>
      </dgm:t>
    </dgm:pt>
    <dgm:pt modelId="{1DDCA5FC-A351-4C97-B2CC-262572981F33}" type="parTrans" cxnId="{2B45ADBC-73BB-41DE-B257-316424B68278}">
      <dgm:prSet/>
      <dgm:spPr/>
      <dgm:t>
        <a:bodyPr/>
        <a:lstStyle/>
        <a:p>
          <a:endParaRPr lang="en-US"/>
        </a:p>
      </dgm:t>
    </dgm:pt>
    <dgm:pt modelId="{A411CECC-359B-49FF-8E50-867E996F4664}" type="sibTrans" cxnId="{2B45ADBC-73BB-41DE-B257-316424B68278}">
      <dgm:prSet/>
      <dgm:spPr/>
      <dgm:t>
        <a:bodyPr/>
        <a:lstStyle/>
        <a:p>
          <a:endParaRPr lang="en-US"/>
        </a:p>
      </dgm:t>
    </dgm:pt>
    <dgm:pt modelId="{46ABA3C2-8AFD-8C4E-AA4C-42CC4F5CE683}">
      <dgm:prSet/>
      <dgm:spPr/>
      <dgm:t>
        <a:bodyPr/>
        <a:lstStyle/>
        <a:p>
          <a:r>
            <a:rPr lang="it-IT" b="1" dirty="0" smtClean="0"/>
            <a:t>Realizzazione di sfogliabile con </a:t>
          </a:r>
          <a:r>
            <a:rPr lang="it-IT" b="1" i="1" dirty="0" smtClean="0">
              <a:hlinkClick xmlns:r="http://schemas.openxmlformats.org/officeDocument/2006/relationships" r:id="rId2"/>
            </a:rPr>
            <a:t>3D Page </a:t>
          </a:r>
          <a:r>
            <a:rPr lang="it-IT" b="1" i="1" dirty="0" err="1" smtClean="0">
              <a:hlinkClick xmlns:r="http://schemas.openxmlformats.org/officeDocument/2006/relationships" r:id="rId2"/>
            </a:rPr>
            <a:t>Flip</a:t>
          </a:r>
          <a:r>
            <a:rPr lang="it-IT" b="1" i="1" dirty="0" smtClean="0">
              <a:hlinkClick xmlns:r="http://schemas.openxmlformats.org/officeDocument/2006/relationships" r:id="rId2"/>
            </a:rPr>
            <a:t> Standard</a:t>
          </a:r>
          <a:r>
            <a:rPr lang="it-IT" b="1" dirty="0" smtClean="0">
              <a:hlinkClick xmlns:r="http://schemas.openxmlformats.org/officeDocument/2006/relationships" r:id="rId2"/>
            </a:rPr>
            <a:t> </a:t>
          </a:r>
          <a:r>
            <a:rPr lang="it-IT" b="1" dirty="0" smtClean="0"/>
            <a:t>o con </a:t>
          </a:r>
          <a:r>
            <a:rPr lang="it-IT" b="1" i="1" dirty="0" err="1" smtClean="0">
              <a:hlinkClick xmlns:r="http://schemas.openxmlformats.org/officeDocument/2006/relationships" r:id="rId3"/>
            </a:rPr>
            <a:t>ePage</a:t>
          </a:r>
          <a:r>
            <a:rPr lang="it-IT" b="1" i="1" dirty="0" smtClean="0">
              <a:hlinkClick xmlns:r="http://schemas.openxmlformats.org/officeDocument/2006/relationships" r:id="rId3"/>
            </a:rPr>
            <a:t> creator</a:t>
          </a:r>
          <a:endParaRPr lang="it-IT" b="1" i="1" dirty="0"/>
        </a:p>
      </dgm:t>
    </dgm:pt>
    <dgm:pt modelId="{62F7E48F-B35F-8D44-AD46-C2724C0036E8}" type="parTrans" cxnId="{8B83700D-B5A2-4B49-BEDA-867B81D00C03}">
      <dgm:prSet/>
      <dgm:spPr/>
      <dgm:t>
        <a:bodyPr/>
        <a:lstStyle/>
        <a:p>
          <a:endParaRPr lang="it-IT"/>
        </a:p>
      </dgm:t>
    </dgm:pt>
    <dgm:pt modelId="{E57C16CA-917C-EA48-8063-FDE9B1C564B9}" type="sibTrans" cxnId="{8B83700D-B5A2-4B49-BEDA-867B81D00C03}">
      <dgm:prSet/>
      <dgm:spPr/>
      <dgm:t>
        <a:bodyPr/>
        <a:lstStyle/>
        <a:p>
          <a:endParaRPr lang="it-IT"/>
        </a:p>
      </dgm:t>
    </dgm:pt>
    <dgm:pt modelId="{A81AD024-BF25-8948-8B75-DAF398CD8F97}" type="pres">
      <dgm:prSet presAssocID="{5F37AAF9-4E2D-48AA-B6E6-F0183CDCAB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2C91675-1216-864E-B351-5B0C2A3F8B5E}" type="pres">
      <dgm:prSet presAssocID="{724D9885-ED42-483C-B607-1A7D7B2F953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A66F3F1-897D-EB47-B33F-1F1C56D097D8}" type="pres">
      <dgm:prSet presAssocID="{7A21B6D0-B432-4ADD-B36D-0283F0A2352B}" presName="spacer" presStyleCnt="0"/>
      <dgm:spPr/>
    </dgm:pt>
    <dgm:pt modelId="{F6C540D0-A11A-844B-A3A3-A1609A38FBEB}" type="pres">
      <dgm:prSet presAssocID="{BB219067-85F6-4982-BE87-84C08697D64E}" presName="parentText" presStyleLbl="node1" presStyleIdx="1" presStyleCnt="3" custLinFactY="-3171" custLinFactNeighborX="-640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9540468-7BFE-A44D-81BB-0A1EE91B8BCC}" type="pres">
      <dgm:prSet presAssocID="{A411CECC-359B-49FF-8E50-867E996F4664}" presName="spacer" presStyleCnt="0"/>
      <dgm:spPr/>
    </dgm:pt>
    <dgm:pt modelId="{5A481359-2238-BF4F-BDBB-9B6B519162B1}" type="pres">
      <dgm:prSet presAssocID="{46ABA3C2-8AFD-8C4E-AA4C-42CC4F5CE68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447EA3B-0E2E-4057-A1C4-9EDA31F9970C}" type="presOf" srcId="{724D9885-ED42-483C-B607-1A7D7B2F9530}" destId="{E2C91675-1216-864E-B351-5B0C2A3F8B5E}" srcOrd="0" destOrd="0" presId="urn:microsoft.com/office/officeart/2005/8/layout/vList2"/>
    <dgm:cxn modelId="{EBE5A0E4-C79E-49D0-8038-06D012F5AC9E}" type="presOf" srcId="{46ABA3C2-8AFD-8C4E-AA4C-42CC4F5CE683}" destId="{5A481359-2238-BF4F-BDBB-9B6B519162B1}" srcOrd="0" destOrd="0" presId="urn:microsoft.com/office/officeart/2005/8/layout/vList2"/>
    <dgm:cxn modelId="{8B83700D-B5A2-4B49-BEDA-867B81D00C03}" srcId="{5F37AAF9-4E2D-48AA-B6E6-F0183CDCAB1D}" destId="{46ABA3C2-8AFD-8C4E-AA4C-42CC4F5CE683}" srcOrd="2" destOrd="0" parTransId="{62F7E48F-B35F-8D44-AD46-C2724C0036E8}" sibTransId="{E57C16CA-917C-EA48-8063-FDE9B1C564B9}"/>
    <dgm:cxn modelId="{4332AFC1-4806-4938-9390-844E68F409FD}" srcId="{5F37AAF9-4E2D-48AA-B6E6-F0183CDCAB1D}" destId="{724D9885-ED42-483C-B607-1A7D7B2F9530}" srcOrd="0" destOrd="0" parTransId="{392A7785-B595-41D4-920D-C79F3D8E6448}" sibTransId="{7A21B6D0-B432-4ADD-B36D-0283F0A2352B}"/>
    <dgm:cxn modelId="{2B45ADBC-73BB-41DE-B257-316424B68278}" srcId="{5F37AAF9-4E2D-48AA-B6E6-F0183CDCAB1D}" destId="{BB219067-85F6-4982-BE87-84C08697D64E}" srcOrd="1" destOrd="0" parTransId="{1DDCA5FC-A351-4C97-B2CC-262572981F33}" sibTransId="{A411CECC-359B-49FF-8E50-867E996F4664}"/>
    <dgm:cxn modelId="{9FCC5E23-EB74-4EAE-86BA-418F029ABA74}" type="presOf" srcId="{5F37AAF9-4E2D-48AA-B6E6-F0183CDCAB1D}" destId="{A81AD024-BF25-8948-8B75-DAF398CD8F97}" srcOrd="0" destOrd="0" presId="urn:microsoft.com/office/officeart/2005/8/layout/vList2"/>
    <dgm:cxn modelId="{D7F7662B-FFB3-4194-8904-D033BC14A967}" type="presOf" srcId="{BB219067-85F6-4982-BE87-84C08697D64E}" destId="{F6C540D0-A11A-844B-A3A3-A1609A38FBEB}" srcOrd="0" destOrd="0" presId="urn:microsoft.com/office/officeart/2005/8/layout/vList2"/>
    <dgm:cxn modelId="{2055EE6F-3CFD-4CE5-BFC6-58CACEAE3135}" type="presParOf" srcId="{A81AD024-BF25-8948-8B75-DAF398CD8F97}" destId="{E2C91675-1216-864E-B351-5B0C2A3F8B5E}" srcOrd="0" destOrd="0" presId="urn:microsoft.com/office/officeart/2005/8/layout/vList2"/>
    <dgm:cxn modelId="{69DF4647-BEC9-424B-B611-4339985A2FFD}" type="presParOf" srcId="{A81AD024-BF25-8948-8B75-DAF398CD8F97}" destId="{4A66F3F1-897D-EB47-B33F-1F1C56D097D8}" srcOrd="1" destOrd="0" presId="urn:microsoft.com/office/officeart/2005/8/layout/vList2"/>
    <dgm:cxn modelId="{9515CF2F-4713-4788-9D16-43655AE87CF9}" type="presParOf" srcId="{A81AD024-BF25-8948-8B75-DAF398CD8F97}" destId="{F6C540D0-A11A-844B-A3A3-A1609A38FBEB}" srcOrd="2" destOrd="0" presId="urn:microsoft.com/office/officeart/2005/8/layout/vList2"/>
    <dgm:cxn modelId="{7FA95736-F055-4F60-ADBE-5E4BE770EC37}" type="presParOf" srcId="{A81AD024-BF25-8948-8B75-DAF398CD8F97}" destId="{79540468-7BFE-A44D-81BB-0A1EE91B8BCC}" srcOrd="3" destOrd="0" presId="urn:microsoft.com/office/officeart/2005/8/layout/vList2"/>
    <dgm:cxn modelId="{E78B7432-A233-473D-9827-54BFCB0C871E}" type="presParOf" srcId="{A81AD024-BF25-8948-8B75-DAF398CD8F97}" destId="{5A481359-2238-BF4F-BDBB-9B6B519162B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B645F3-E21D-5145-88B2-D311259BB32C}">
      <dsp:nvSpPr>
        <dsp:cNvPr id="0" name=""/>
        <dsp:cNvSpPr/>
      </dsp:nvSpPr>
      <dsp:spPr>
        <a:xfrm>
          <a:off x="0" y="24137"/>
          <a:ext cx="6573683" cy="3168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4136A2E-4CA0-174E-9DC4-025683D09F90}">
      <dsp:nvSpPr>
        <dsp:cNvPr id="0" name=""/>
        <dsp:cNvSpPr/>
      </dsp:nvSpPr>
      <dsp:spPr>
        <a:xfrm>
          <a:off x="530260" y="816137"/>
          <a:ext cx="5386055" cy="158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7040" rIns="0" bIns="4470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kern="1200" dirty="0"/>
            <a:t>Narrazione</a:t>
          </a:r>
        </a:p>
      </dsp:txBody>
      <dsp:txXfrm>
        <a:off x="530260" y="816137"/>
        <a:ext cx="5386055" cy="1584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91675-1216-864E-B351-5B0C2A3F8B5E}">
      <dsp:nvSpPr>
        <dsp:cNvPr id="0" name=""/>
        <dsp:cNvSpPr/>
      </dsp:nvSpPr>
      <dsp:spPr>
        <a:xfrm>
          <a:off x="0" y="36077"/>
          <a:ext cx="6513603" cy="91367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Notissimo</a:t>
          </a:r>
          <a:endParaRPr lang="en-US" sz="2300" kern="1200" dirty="0"/>
        </a:p>
      </dsp:txBody>
      <dsp:txXfrm>
        <a:off x="44602" y="80679"/>
        <a:ext cx="6424399" cy="824474"/>
      </dsp:txXfrm>
    </dsp:sp>
    <dsp:sp modelId="{F6C540D0-A11A-844B-A3A3-A1609A38FBEB}">
      <dsp:nvSpPr>
        <dsp:cNvPr id="0" name=""/>
        <dsp:cNvSpPr/>
      </dsp:nvSpPr>
      <dsp:spPr>
        <a:xfrm>
          <a:off x="0" y="1015995"/>
          <a:ext cx="6513603" cy="913678"/>
        </a:xfrm>
        <a:prstGeom prst="roundRect">
          <a:avLst/>
        </a:prstGeom>
        <a:solidFill>
          <a:schemeClr val="accent5">
            <a:hueOff val="1021124"/>
            <a:satOff val="203"/>
            <a:lumOff val="-102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Da </a:t>
          </a:r>
          <a:r>
            <a:rPr lang="en-US" sz="2300" kern="1200" dirty="0" err="1" smtClean="0"/>
            <a:t>versione</a:t>
          </a:r>
          <a:r>
            <a:rPr lang="en-US" sz="2300" kern="1200" dirty="0" smtClean="0"/>
            <a:t> 2013 </a:t>
          </a:r>
          <a:r>
            <a:rPr lang="en-US" sz="2300" kern="1200" dirty="0" err="1" smtClean="0"/>
            <a:t>abilita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anteprima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dei</a:t>
          </a:r>
          <a:r>
            <a:rPr lang="en-US" sz="2300" kern="1200" dirty="0" smtClean="0"/>
            <a:t> video</a:t>
          </a:r>
          <a:endParaRPr lang="en-US" sz="2300" kern="1200" dirty="0"/>
        </a:p>
      </dsp:txBody>
      <dsp:txXfrm>
        <a:off x="44602" y="1060597"/>
        <a:ext cx="6424399" cy="824474"/>
      </dsp:txXfrm>
    </dsp:sp>
    <dsp:sp modelId="{5A481359-2238-BF4F-BDBB-9B6B519162B1}">
      <dsp:nvSpPr>
        <dsp:cNvPr id="0" name=""/>
        <dsp:cNvSpPr/>
      </dsp:nvSpPr>
      <dsp:spPr>
        <a:xfrm>
          <a:off x="0" y="1995914"/>
          <a:ext cx="6513603" cy="913678"/>
        </a:xfrm>
        <a:prstGeom prst="roundRect">
          <a:avLst/>
        </a:prstGeom>
        <a:solidFill>
          <a:schemeClr val="accent5">
            <a:hueOff val="2042247"/>
            <a:satOff val="405"/>
            <a:lumOff val="-203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Esportabile in formati royalties free</a:t>
          </a:r>
          <a:endParaRPr lang="it-IT" sz="2300" kern="1200" dirty="0"/>
        </a:p>
      </dsp:txBody>
      <dsp:txXfrm>
        <a:off x="44602" y="2040516"/>
        <a:ext cx="6424399" cy="824474"/>
      </dsp:txXfrm>
    </dsp:sp>
    <dsp:sp modelId="{7DCB75FA-BBC5-4CD3-89EC-7A4D0CCCF906}">
      <dsp:nvSpPr>
        <dsp:cNvPr id="0" name=""/>
        <dsp:cNvSpPr/>
      </dsp:nvSpPr>
      <dsp:spPr>
        <a:xfrm>
          <a:off x="0" y="2975833"/>
          <a:ext cx="6513603" cy="913678"/>
        </a:xfrm>
        <a:prstGeom prst="roundRect">
          <a:avLst/>
        </a:prstGeom>
        <a:solidFill>
          <a:schemeClr val="accent5">
            <a:hueOff val="3063371"/>
            <a:satOff val="608"/>
            <a:lumOff val="-305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Acquisisce da formati open-source e da software gratuiti</a:t>
          </a:r>
          <a:endParaRPr lang="it-IT" sz="2300" kern="1200" dirty="0"/>
        </a:p>
      </dsp:txBody>
      <dsp:txXfrm>
        <a:off x="44602" y="3020435"/>
        <a:ext cx="6424399" cy="824474"/>
      </dsp:txXfrm>
    </dsp:sp>
    <dsp:sp modelId="{3EC95202-8556-42B3-9249-7A436140D72E}">
      <dsp:nvSpPr>
        <dsp:cNvPr id="0" name=""/>
        <dsp:cNvSpPr/>
      </dsp:nvSpPr>
      <dsp:spPr>
        <a:xfrm>
          <a:off x="0" y="3955751"/>
          <a:ext cx="6513603" cy="913678"/>
        </a:xfrm>
        <a:prstGeom prst="roundRect">
          <a:avLst/>
        </a:prstGeom>
        <a:solidFill>
          <a:schemeClr val="accent5">
            <a:hueOff val="4084494"/>
            <a:satOff val="810"/>
            <a:lumOff val="-407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Sfondo ideale per story </a:t>
          </a:r>
          <a:r>
            <a:rPr lang="it-IT" sz="2300" kern="1200" dirty="0" err="1" smtClean="0"/>
            <a:t>telling</a:t>
          </a:r>
          <a:r>
            <a:rPr lang="it-IT" sz="2300" kern="1200" dirty="0" smtClean="0"/>
            <a:t> (schermata come unità narrativa)</a:t>
          </a:r>
          <a:endParaRPr lang="it-IT" sz="2300" kern="1200" dirty="0"/>
        </a:p>
      </dsp:txBody>
      <dsp:txXfrm>
        <a:off x="44602" y="4000353"/>
        <a:ext cx="6424399" cy="824474"/>
      </dsp:txXfrm>
    </dsp:sp>
    <dsp:sp modelId="{36F3472B-5887-48CE-9C85-5E991AF0AA0F}">
      <dsp:nvSpPr>
        <dsp:cNvPr id="0" name=""/>
        <dsp:cNvSpPr/>
      </dsp:nvSpPr>
      <dsp:spPr>
        <a:xfrm>
          <a:off x="0" y="4935670"/>
          <a:ext cx="6513603" cy="913678"/>
        </a:xfrm>
        <a:prstGeom prst="roundRect">
          <a:avLst/>
        </a:prstGeom>
        <a:solidFill>
          <a:schemeClr val="accent5">
            <a:hueOff val="5105618"/>
            <a:satOff val="1013"/>
            <a:lumOff val="-509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Input-output con </a:t>
          </a:r>
          <a:r>
            <a:rPr lang="it-IT" sz="2300" kern="1200" dirty="0" err="1" smtClean="0"/>
            <a:t>App</a:t>
          </a:r>
          <a:r>
            <a:rPr lang="it-IT" sz="2300" kern="1200" dirty="0" smtClean="0"/>
            <a:t> per realizzare sfogliabili </a:t>
          </a:r>
          <a:endParaRPr lang="it-IT" sz="2300" kern="1200" dirty="0"/>
        </a:p>
      </dsp:txBody>
      <dsp:txXfrm>
        <a:off x="44602" y="4980272"/>
        <a:ext cx="6424399" cy="8244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91675-1216-864E-B351-5B0C2A3F8B5E}">
      <dsp:nvSpPr>
        <dsp:cNvPr id="0" name=""/>
        <dsp:cNvSpPr/>
      </dsp:nvSpPr>
      <dsp:spPr>
        <a:xfrm>
          <a:off x="0" y="26713"/>
          <a:ext cx="6513603" cy="14040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 smtClean="0"/>
            <a:t>Guai a chi dice «Ho fatto un </a:t>
          </a:r>
          <a:r>
            <a:rPr lang="it-IT" sz="2500" kern="1200" dirty="0" err="1" smtClean="0"/>
            <a:t>powerpoint</a:t>
          </a:r>
          <a:r>
            <a:rPr lang="it-IT" sz="2500" kern="1200" dirty="0" smtClean="0"/>
            <a:t>, mi hanno dato un </a:t>
          </a:r>
          <a:r>
            <a:rPr lang="it-IT" sz="2500" kern="1200" dirty="0" err="1" smtClean="0"/>
            <a:t>ppt</a:t>
          </a:r>
          <a:r>
            <a:rPr lang="it-IT" sz="2500" kern="1200" dirty="0" smtClean="0"/>
            <a:t> e cose del genere»</a:t>
          </a:r>
          <a:endParaRPr lang="en-US" sz="2500" kern="1200" dirty="0"/>
        </a:p>
      </dsp:txBody>
      <dsp:txXfrm>
        <a:off x="68538" y="95251"/>
        <a:ext cx="6376527" cy="1266924"/>
      </dsp:txXfrm>
    </dsp:sp>
    <dsp:sp modelId="{F6C540D0-A11A-844B-A3A3-A1609A38FBEB}">
      <dsp:nvSpPr>
        <dsp:cNvPr id="0" name=""/>
        <dsp:cNvSpPr/>
      </dsp:nvSpPr>
      <dsp:spPr>
        <a:xfrm>
          <a:off x="0" y="1386192"/>
          <a:ext cx="6513603" cy="1404000"/>
        </a:xfrm>
        <a:prstGeom prst="roundRect">
          <a:avLst/>
        </a:prstGeom>
        <a:solidFill>
          <a:schemeClr val="accent5">
            <a:hueOff val="1701873"/>
            <a:satOff val="338"/>
            <a:lumOff val="-169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 software per fare </a:t>
          </a:r>
          <a:r>
            <a:rPr lang="en-US" sz="2500" kern="1200" dirty="0" err="1" smtClean="0"/>
            <a:t>presentazioni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producono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diapositive</a:t>
          </a:r>
          <a:r>
            <a:rPr lang="en-US" sz="2500" kern="1200" dirty="0" smtClean="0"/>
            <a:t> (</a:t>
          </a:r>
          <a:r>
            <a:rPr lang="en-US" sz="2500" i="1" kern="1200" dirty="0" smtClean="0"/>
            <a:t>slide</a:t>
          </a:r>
          <a:r>
            <a:rPr lang="en-US" sz="2500" kern="1200" dirty="0" smtClean="0"/>
            <a:t>) </a:t>
          </a:r>
          <a:r>
            <a:rPr lang="en-US" sz="2500" kern="1200" dirty="0" err="1" smtClean="0"/>
            <a:t>digitali</a:t>
          </a:r>
          <a:endParaRPr lang="en-US" sz="2500" kern="1200" dirty="0"/>
        </a:p>
      </dsp:txBody>
      <dsp:txXfrm>
        <a:off x="68538" y="1454730"/>
        <a:ext cx="6376527" cy="1266924"/>
      </dsp:txXfrm>
    </dsp:sp>
    <dsp:sp modelId="{5A481359-2238-BF4F-BDBB-9B6B519162B1}">
      <dsp:nvSpPr>
        <dsp:cNvPr id="0" name=""/>
        <dsp:cNvSpPr/>
      </dsp:nvSpPr>
      <dsp:spPr>
        <a:xfrm>
          <a:off x="0" y="2978713"/>
          <a:ext cx="6513603" cy="1404000"/>
        </a:xfrm>
        <a:prstGeom prst="roundRect">
          <a:avLst/>
        </a:prstGeom>
        <a:solidFill>
          <a:schemeClr val="accent5">
            <a:hueOff val="3403745"/>
            <a:satOff val="675"/>
            <a:lumOff val="-339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 smtClean="0"/>
            <a:t>La presentazione prevede un parlato in presenza di un pubblico</a:t>
          </a:r>
          <a:endParaRPr lang="it-IT" sz="2500" kern="1200" dirty="0"/>
        </a:p>
      </dsp:txBody>
      <dsp:txXfrm>
        <a:off x="68538" y="3047251"/>
        <a:ext cx="6376527" cy="1266924"/>
      </dsp:txXfrm>
    </dsp:sp>
    <dsp:sp modelId="{7DCB75FA-BBC5-4CD3-89EC-7A4D0CCCF906}">
      <dsp:nvSpPr>
        <dsp:cNvPr id="0" name=""/>
        <dsp:cNvSpPr/>
      </dsp:nvSpPr>
      <dsp:spPr>
        <a:xfrm>
          <a:off x="0" y="4454713"/>
          <a:ext cx="6513603" cy="1404000"/>
        </a:xfrm>
        <a:prstGeom prst="roundRect">
          <a:avLst/>
        </a:prstGeom>
        <a:solidFill>
          <a:schemeClr val="accent5">
            <a:hueOff val="5105618"/>
            <a:satOff val="1013"/>
            <a:lumOff val="-509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 smtClean="0"/>
            <a:t>Slide e audio sincronizzato (eventualmente registrato) costituiscono un video</a:t>
          </a:r>
          <a:endParaRPr lang="it-IT" sz="2500" kern="1200" dirty="0"/>
        </a:p>
      </dsp:txBody>
      <dsp:txXfrm>
        <a:off x="68538" y="4523251"/>
        <a:ext cx="6376527" cy="12669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91675-1216-864E-B351-5B0C2A3F8B5E}">
      <dsp:nvSpPr>
        <dsp:cNvPr id="0" name=""/>
        <dsp:cNvSpPr/>
      </dsp:nvSpPr>
      <dsp:spPr>
        <a:xfrm>
          <a:off x="0" y="16062"/>
          <a:ext cx="6513603" cy="18858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err="1" smtClean="0"/>
            <a:t>Esportazione</a:t>
          </a:r>
          <a:r>
            <a:rPr lang="en-US" sz="3400" b="1" kern="1200" dirty="0" smtClean="0"/>
            <a:t> in PDF</a:t>
          </a:r>
          <a:endParaRPr lang="en-US" sz="3400" b="1" kern="1200" dirty="0"/>
        </a:p>
      </dsp:txBody>
      <dsp:txXfrm>
        <a:off x="92058" y="108120"/>
        <a:ext cx="6329487" cy="1701704"/>
      </dsp:txXfrm>
    </dsp:sp>
    <dsp:sp modelId="{F6C540D0-A11A-844B-A3A3-A1609A38FBEB}">
      <dsp:nvSpPr>
        <dsp:cNvPr id="0" name=""/>
        <dsp:cNvSpPr/>
      </dsp:nvSpPr>
      <dsp:spPr>
        <a:xfrm>
          <a:off x="0" y="1842083"/>
          <a:ext cx="6513603" cy="1885820"/>
        </a:xfrm>
        <a:prstGeom prst="roundRect">
          <a:avLst/>
        </a:prstGeom>
        <a:solidFill>
          <a:schemeClr val="accent5">
            <a:hueOff val="2552809"/>
            <a:satOff val="507"/>
            <a:lumOff val="-254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err="1" smtClean="0"/>
            <a:t>Pubblicazione</a:t>
          </a:r>
          <a:r>
            <a:rPr lang="en-US" sz="3400" b="1" kern="1200" dirty="0" smtClean="0"/>
            <a:t> con </a:t>
          </a:r>
          <a:r>
            <a:rPr lang="en-US" sz="3400" b="1" i="1" kern="1200" dirty="0" err="1" smtClean="0">
              <a:hlinkClick xmlns:r="http://schemas.openxmlformats.org/officeDocument/2006/relationships" r:id="rId1"/>
            </a:rPr>
            <a:t>iSpring</a:t>
          </a:r>
          <a:r>
            <a:rPr lang="en-US" sz="3400" b="1" i="1" kern="1200" dirty="0" smtClean="0">
              <a:hlinkClick xmlns:r="http://schemas.openxmlformats.org/officeDocument/2006/relationships" r:id="rId1"/>
            </a:rPr>
            <a:t> Free</a:t>
          </a:r>
          <a:r>
            <a:rPr lang="en-US" sz="3400" b="1" i="1" kern="1200" dirty="0" smtClean="0"/>
            <a:t>,</a:t>
          </a:r>
          <a:r>
            <a:rPr lang="en-US" sz="3400" b="1" kern="1200" dirty="0" smtClean="0"/>
            <a:t> </a:t>
          </a:r>
          <a:r>
            <a:rPr lang="en-US" sz="3400" b="1" kern="1200" dirty="0" err="1" smtClean="0"/>
            <a:t>che</a:t>
          </a:r>
          <a:r>
            <a:rPr lang="en-US" sz="3400" b="1" kern="1200" dirty="0" smtClean="0"/>
            <a:t> </a:t>
          </a:r>
          <a:r>
            <a:rPr lang="en-US" sz="3400" b="1" kern="1200" dirty="0" err="1" smtClean="0"/>
            <a:t>mantiene</a:t>
          </a:r>
          <a:r>
            <a:rPr lang="en-US" sz="3400" b="1" kern="1200" dirty="0" smtClean="0"/>
            <a:t> </a:t>
          </a:r>
          <a:r>
            <a:rPr lang="en-US" sz="3400" b="1" kern="1200" dirty="0" err="1" smtClean="0"/>
            <a:t>anche</a:t>
          </a:r>
          <a:r>
            <a:rPr lang="en-US" sz="3400" b="1" kern="1200" dirty="0" smtClean="0"/>
            <a:t> le </a:t>
          </a:r>
          <a:r>
            <a:rPr lang="en-US" sz="3400" b="1" kern="1200" dirty="0" err="1" smtClean="0"/>
            <a:t>anteprime</a:t>
          </a:r>
          <a:r>
            <a:rPr lang="en-US" sz="3400" b="1" kern="1200" dirty="0" smtClean="0"/>
            <a:t> </a:t>
          </a:r>
          <a:r>
            <a:rPr lang="en-US" sz="3400" b="1" kern="1200" dirty="0" err="1" smtClean="0"/>
            <a:t>attive</a:t>
          </a:r>
          <a:endParaRPr lang="en-US" sz="3400" b="1" kern="1200" dirty="0"/>
        </a:p>
      </dsp:txBody>
      <dsp:txXfrm>
        <a:off x="92058" y="1934141"/>
        <a:ext cx="6329487" cy="1701704"/>
      </dsp:txXfrm>
    </dsp:sp>
    <dsp:sp modelId="{5A481359-2238-BF4F-BDBB-9B6B519162B1}">
      <dsp:nvSpPr>
        <dsp:cNvPr id="0" name=""/>
        <dsp:cNvSpPr/>
      </dsp:nvSpPr>
      <dsp:spPr>
        <a:xfrm>
          <a:off x="0" y="3983543"/>
          <a:ext cx="6513603" cy="1885820"/>
        </a:xfrm>
        <a:prstGeom prst="roundRect">
          <a:avLst/>
        </a:prstGeom>
        <a:solidFill>
          <a:schemeClr val="accent5">
            <a:hueOff val="5105618"/>
            <a:satOff val="1013"/>
            <a:lumOff val="-509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400" b="1" kern="1200" dirty="0" smtClean="0"/>
            <a:t>Realizzazione di sfogliabile con </a:t>
          </a:r>
          <a:r>
            <a:rPr lang="it-IT" sz="3400" b="1" i="1" kern="1200" dirty="0" smtClean="0">
              <a:hlinkClick xmlns:r="http://schemas.openxmlformats.org/officeDocument/2006/relationships" r:id="rId2"/>
            </a:rPr>
            <a:t>3D Page </a:t>
          </a:r>
          <a:r>
            <a:rPr lang="it-IT" sz="3400" b="1" i="1" kern="1200" dirty="0" err="1" smtClean="0">
              <a:hlinkClick xmlns:r="http://schemas.openxmlformats.org/officeDocument/2006/relationships" r:id="rId2"/>
            </a:rPr>
            <a:t>Flip</a:t>
          </a:r>
          <a:r>
            <a:rPr lang="it-IT" sz="3400" b="1" i="1" kern="1200" dirty="0" smtClean="0">
              <a:hlinkClick xmlns:r="http://schemas.openxmlformats.org/officeDocument/2006/relationships" r:id="rId2"/>
            </a:rPr>
            <a:t> Standard</a:t>
          </a:r>
          <a:r>
            <a:rPr lang="it-IT" sz="3400" b="1" kern="1200" dirty="0" smtClean="0">
              <a:hlinkClick xmlns:r="http://schemas.openxmlformats.org/officeDocument/2006/relationships" r:id="rId2"/>
            </a:rPr>
            <a:t> </a:t>
          </a:r>
          <a:r>
            <a:rPr lang="it-IT" sz="3400" b="1" kern="1200" dirty="0" smtClean="0"/>
            <a:t>o con </a:t>
          </a:r>
          <a:r>
            <a:rPr lang="it-IT" sz="3400" b="1" i="1" kern="1200" dirty="0" err="1" smtClean="0">
              <a:hlinkClick xmlns:r="http://schemas.openxmlformats.org/officeDocument/2006/relationships" r:id="rId3"/>
            </a:rPr>
            <a:t>ePage</a:t>
          </a:r>
          <a:r>
            <a:rPr lang="it-IT" sz="3400" b="1" i="1" kern="1200" dirty="0" smtClean="0">
              <a:hlinkClick xmlns:r="http://schemas.openxmlformats.org/officeDocument/2006/relationships" r:id="rId3"/>
            </a:rPr>
            <a:t> creator</a:t>
          </a:r>
          <a:endParaRPr lang="it-IT" sz="3400" b="1" i="1" kern="1200" dirty="0"/>
        </a:p>
      </dsp:txBody>
      <dsp:txXfrm>
        <a:off x="92058" y="4075601"/>
        <a:ext cx="6329487" cy="17017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A6905-7529-4641-B147-0139561F5758}" type="datetimeFigureOut">
              <a:rPr lang="it-IT" smtClean="0"/>
              <a:t>17/10/2019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87F55-2033-44F7-8A59-CB1D8824B5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212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5400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6821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5537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90046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6802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0621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6029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5230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30BEB-20E9-0441-B453-A7BF530860BF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41280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30BEB-20E9-0441-B453-A7BF530860BF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32233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30BEB-20E9-0441-B453-A7BF530860BF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2440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76314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30BEB-20E9-0441-B453-A7BF530860BF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4485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3562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48455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0814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0894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1732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8978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87F55-2033-44F7-8A59-CB1D8824B52A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680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79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dirty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828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223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311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704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043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333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619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029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96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289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45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58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093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78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924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dirty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446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8E36636D-D922-432D-A958-524484B5923D}" type="datetimeFigureOut">
              <a:rPr lang="en-US" smtClean="0"/>
              <a:pPr/>
              <a:t>10/17/2019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4431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10" r:id="rId1"/>
    <p:sldLayoutId id="2147484211" r:id="rId2"/>
    <p:sldLayoutId id="2147484212" r:id="rId3"/>
    <p:sldLayoutId id="2147484213" r:id="rId4"/>
    <p:sldLayoutId id="2147484214" r:id="rId5"/>
    <p:sldLayoutId id="2147484215" r:id="rId6"/>
    <p:sldLayoutId id="2147484216" r:id="rId7"/>
    <p:sldLayoutId id="2147484217" r:id="rId8"/>
    <p:sldLayoutId id="2147484218" r:id="rId9"/>
    <p:sldLayoutId id="2147484219" r:id="rId10"/>
    <p:sldLayoutId id="2147484220" r:id="rId11"/>
    <p:sldLayoutId id="2147484221" r:id="rId12"/>
    <p:sldLayoutId id="2147484222" r:id="rId13"/>
    <p:sldLayoutId id="2147484223" r:id="rId14"/>
    <p:sldLayoutId id="2147484224" r:id="rId15"/>
    <p:sldLayoutId id="2147484225" r:id="rId16"/>
    <p:sldLayoutId id="214748422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ki-toki.com/" TargetMode="External"/><Relationship Id="rId7" Type="http://schemas.openxmlformats.org/officeDocument/2006/relationships/hyperlink" Target="https://www.officetimeline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imerime.com/" TargetMode="External"/><Relationship Id="rId5" Type="http://schemas.openxmlformats.org/officeDocument/2006/relationships/hyperlink" Target="http://timeglider.com/" TargetMode="External"/><Relationship Id="rId4" Type="http://schemas.openxmlformats.org/officeDocument/2006/relationships/hyperlink" Target="https://www.timetoast.com/timelines/dipity-online-timeline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oop.it/t/aulamagazine/p/4026808022/2014/08/24/storymap-js-raccontare-storie-usando-mappe-immagini-carte-geografiche-ecc-telling-stories-with-map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orymap.knightlab.com/#examples" TargetMode="External"/><Relationship Id="rId5" Type="http://schemas.openxmlformats.org/officeDocument/2006/relationships/hyperlink" Target="https://tourbuilder.withgoogle.com/" TargetMode="External"/><Relationship Id="rId4" Type="http://schemas.openxmlformats.org/officeDocument/2006/relationships/hyperlink" Target="https://storymap.knightlab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zi.co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eb.archive.org/web/20170704191003/http:/www.capzles.com/90098914-b701-4029-9f47-c5effdbdbe02" TargetMode="External"/><Relationship Id="rId4" Type="http://schemas.openxmlformats.org/officeDocument/2006/relationships/hyperlink" Target="https://web.archive.org/web/20130720060556/https:/storify.com/iangida/la-scuola-durante-il-fascismo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gianfrancomarini.blogspot.it/2013/02/usare-le-immagini-nella-didattica.html" TargetMode="External"/><Relationship Id="rId7" Type="http://schemas.openxmlformats.org/officeDocument/2006/relationships/hyperlink" Target="http://www.pinterest.com/gianfranco0232/aula-xxi-secolo-21st-century-classro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hinglink.com/scene/378205189313658880#tlsite" TargetMode="External"/><Relationship Id="rId5" Type="http://schemas.openxmlformats.org/officeDocument/2006/relationships/hyperlink" Target="http://www.ideepercomputeredinternet.com/2012/01/pinterest-il-social-network-delle.html" TargetMode="External"/><Relationship Id="rId4" Type="http://schemas.openxmlformats.org/officeDocument/2006/relationships/hyperlink" Target="http://www.meograph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nial.ly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ianfrancomarini.blogspot.it/2015/01/i-video-nella-didattica-seconda-parte.html" TargetMode="External"/><Relationship Id="rId5" Type="http://schemas.openxmlformats.org/officeDocument/2006/relationships/hyperlink" Target="https://www.zentrick.com/" TargetMode="External"/><Relationship Id="rId4" Type="http://schemas.openxmlformats.org/officeDocument/2006/relationships/hyperlink" Target="http://shorthand.com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ybird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park.adobe.com/it-IT/sp/?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hyperlink" Target="https://www.blogger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s://wordpress.com/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png"/><Relationship Id="rId9" Type="http://schemas.openxmlformats.org/officeDocument/2006/relationships/hyperlink" Target="http://aranzulla.tecnologia.virgilio.it/come-creare-un-blog-con-blogspot-37824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s://udlinbit.school.blo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hyperlink" Target="https://insegnantiduepuntozero.wordpress.com/2015/02/18/digital-storytelling-cose-come-utilizzarlo-nella-didattica-con-quali-strumenti-si-realizza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9.pn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djournal.itd.cnr.it/files/pdfarticles/PDF46/1_Petrucco_TD46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www.raiscuola.rai.it/articoli/vladimir-propp-morfologia-della-fiaba/3804/default.aspx" TargetMode="External"/><Relationship Id="rId4" Type="http://schemas.openxmlformats.org/officeDocument/2006/relationships/hyperlink" Target="http://www.sparkol.com/blog/8-classic-storytelling-techniques-for-engaging-presentation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35098" y="609600"/>
            <a:ext cx="4798142" cy="364285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b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Blogging </a:t>
            </a:r>
            <a:br>
              <a:rPr lang="en-US" sz="4800" b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</a:br>
            <a:r>
              <a:rPr lang="en-US" sz="4800" b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e storytelling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735098" y="4365523"/>
            <a:ext cx="4798140" cy="17930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100"/>
              <a:t>Marco Guastavigna</a:t>
            </a:r>
          </a:p>
        </p:txBody>
      </p:sp>
      <p:sp>
        <p:nvSpPr>
          <p:cNvPr id="13" name="Rounded Rectangle 7">
            <a:extLst>
              <a:ext uri="{FF2B5EF4-FFF2-40B4-BE49-F238E27FC236}">
                <a16:creationId xmlns="" xmlns:a16="http://schemas.microsoft.com/office/drawing/2014/main" id="{E22E891D-66CA-4145-9AC5-070BDC21D7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58290" y="620720"/>
            <a:ext cx="5457375" cy="5597200"/>
          </a:xfrm>
          <a:prstGeom prst="roundRect">
            <a:avLst>
              <a:gd name="adj" fmla="val 3812"/>
            </a:avLst>
          </a:prstGeom>
          <a:solidFill>
            <a:srgbClr val="FFFFFF"/>
          </a:solidFill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67" y="1185734"/>
            <a:ext cx="4489621" cy="446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>
                <a:effectLst/>
              </a:rPr>
              <a:t>Strumenti: TIMELINE</a:t>
            </a:r>
            <a:endParaRPr lang="it-IT" b="1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300489"/>
              </p:ext>
            </p:extLst>
          </p:nvPr>
        </p:nvGraphicFramePr>
        <p:xfrm>
          <a:off x="317488" y="1128029"/>
          <a:ext cx="8436368" cy="5596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63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596328">
                <a:tc>
                  <a:txBody>
                    <a:bodyPr/>
                    <a:lstStyle/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err="1">
                          <a:solidFill>
                            <a:schemeClr val="tx1"/>
                          </a:solidFill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Tiki-Toki</a:t>
                      </a:r>
                      <a:r>
                        <a:rPr lang="it-IT" sz="3600" baseline="0" dirty="0">
                          <a:solidFill>
                            <a:schemeClr val="tx1"/>
                          </a:solidFill>
                        </a:rPr>
                        <a:t>;</a:t>
                      </a:r>
                      <a:br>
                        <a:rPr lang="it-IT" sz="3600" baseline="0" dirty="0">
                          <a:solidFill>
                            <a:schemeClr val="tx1"/>
                          </a:solidFill>
                        </a:rPr>
                      </a:br>
                      <a:endParaRPr lang="it-IT" sz="36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err="1">
                          <a:solidFill>
                            <a:schemeClr val="tx1"/>
                          </a:solidFill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Dipity</a:t>
                      </a:r>
                      <a:r>
                        <a:rPr lang="it-IT" sz="3600" baseline="0" dirty="0">
                          <a:solidFill>
                            <a:schemeClr val="tx1"/>
                          </a:solidFill>
                        </a:rPr>
                        <a:t>;</a:t>
                      </a:r>
                      <a:br>
                        <a:rPr lang="it-IT" sz="3600" baseline="0" dirty="0">
                          <a:solidFill>
                            <a:schemeClr val="tx1"/>
                          </a:solidFill>
                        </a:rPr>
                      </a:br>
                      <a:endParaRPr lang="it-IT" sz="36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err="1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Timeglider</a:t>
                      </a:r>
                      <a:r>
                        <a:rPr lang="it-IT" sz="3600" baseline="0" dirty="0">
                          <a:solidFill>
                            <a:schemeClr val="tx1"/>
                          </a:solidFill>
                        </a:rPr>
                        <a:t>;</a:t>
                      </a:r>
                      <a:br>
                        <a:rPr lang="it-IT" sz="3600" baseline="0" dirty="0">
                          <a:solidFill>
                            <a:schemeClr val="tx1"/>
                          </a:solidFill>
                        </a:rPr>
                      </a:br>
                      <a:endParaRPr lang="it-IT" sz="36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err="1">
                          <a:solidFill>
                            <a:schemeClr val="tx1"/>
                          </a:solidFill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Timerime</a:t>
                      </a:r>
                      <a:r>
                        <a:rPr lang="it-IT" sz="3600" baseline="0" dirty="0">
                          <a:solidFill>
                            <a:schemeClr val="tx1"/>
                          </a:solidFill>
                        </a:rPr>
                        <a:t>;</a:t>
                      </a:r>
                      <a:br>
                        <a:rPr lang="it-IT" sz="3600" baseline="0" dirty="0">
                          <a:solidFill>
                            <a:schemeClr val="tx1"/>
                          </a:solidFill>
                        </a:rPr>
                      </a:br>
                      <a:endParaRPr lang="it-IT" sz="36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>
                          <a:solidFill>
                            <a:schemeClr val="tx1"/>
                          </a:solidFill>
                          <a:hlinkClick r:id="rId7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Office TimeLine </a:t>
                      </a:r>
                      <a:r>
                        <a:rPr lang="it-IT" sz="3600" baseline="0" dirty="0">
                          <a:solidFill>
                            <a:schemeClr val="tx1"/>
                          </a:solidFill>
                        </a:rPr>
                        <a:t>(per </a:t>
                      </a:r>
                      <a:r>
                        <a:rPr lang="it-IT" sz="3600" baseline="0" dirty="0" err="1">
                          <a:solidFill>
                            <a:schemeClr val="tx1"/>
                          </a:solidFill>
                        </a:rPr>
                        <a:t>Powerpoint</a:t>
                      </a:r>
                      <a:r>
                        <a:rPr lang="it-IT" sz="360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11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>
                <a:effectLst/>
              </a:rPr>
              <a:t>Strumenti: </a:t>
            </a:r>
            <a:r>
              <a:rPr lang="it-IT" sz="3600" b="1" i="1" dirty="0" err="1">
                <a:effectLst/>
              </a:rPr>
              <a:t>storymapping</a:t>
            </a:r>
            <a:endParaRPr lang="it-IT" b="1" dirty="0"/>
          </a:p>
        </p:txBody>
      </p:sp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393002"/>
              </p:ext>
            </p:extLst>
          </p:nvPr>
        </p:nvGraphicFramePr>
        <p:xfrm>
          <a:off x="444264" y="1329964"/>
          <a:ext cx="5914332" cy="4508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43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508129">
                <a:tc>
                  <a:txBody>
                    <a:bodyPr/>
                    <a:lstStyle/>
                    <a:p>
                      <a:pPr marL="571500" indent="-571500" hangingPunct="0">
                        <a:buFontTx/>
                        <a:buChar char="-"/>
                      </a:pPr>
                      <a:endParaRPr lang="it-IT" sz="3600" baseline="0" dirty="0">
                        <a:solidFill>
                          <a:schemeClr val="tx1"/>
                        </a:solidFill>
                        <a:hlinkClick r:id="rId3">
                          <a:extLst>
                            <a:ext uri="{A12FA001-AC4F-418D-AE19-62706E023703}">
                              <ahyp:hlinkClr xmlns=""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err="1">
                          <a:solidFill>
                            <a:schemeClr val="tx1"/>
                          </a:solidFill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StoryMap</a:t>
                      </a:r>
                      <a:r>
                        <a:rPr lang="it-IT" sz="3600" baseline="0" dirty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Google </a:t>
                      </a:r>
                      <a:r>
                        <a:rPr lang="it-IT" sz="3600" baseline="0" dirty="0" err="1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Tourbuilder</a:t>
                      </a:r>
                      <a:r>
                        <a:rPr lang="it-IT" sz="3600" baseline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CasellaDiTesto 10"/>
          <p:cNvSpPr txBox="1"/>
          <p:nvPr/>
        </p:nvSpPr>
        <p:spPr>
          <a:xfrm>
            <a:off x="8836562" y="2782170"/>
            <a:ext cx="1805589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/>
              <a:t>ESEMPIO</a:t>
            </a:r>
          </a:p>
          <a:p>
            <a:endParaRPr lang="it-IT" sz="2400" b="1" dirty="0"/>
          </a:p>
          <a:p>
            <a:pPr algn="ctr"/>
            <a:r>
              <a:rPr lang="it-IT" sz="2400" b="1" dirty="0" err="1">
                <a:hlinkClick r:id="rId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Knightlab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351999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>
                <a:effectLst/>
              </a:rPr>
              <a:t>Strumenti: </a:t>
            </a:r>
            <a:r>
              <a:rPr lang="it-IT" sz="3600" b="1" i="1" dirty="0" err="1">
                <a:effectLst/>
              </a:rPr>
              <a:t>Transmedia</a:t>
            </a:r>
            <a:r>
              <a:rPr lang="it-IT" sz="3600" b="1" i="1" dirty="0">
                <a:effectLst/>
              </a:rPr>
              <a:t> </a:t>
            </a:r>
            <a:r>
              <a:rPr lang="it-IT" sz="3600" b="1" i="1" dirty="0" err="1">
                <a:effectLst/>
              </a:rPr>
              <a:t>storytelling</a:t>
            </a:r>
            <a:endParaRPr lang="it-IT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584192" y="1280159"/>
            <a:ext cx="5961186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/>
              <a:t>“realizzare una storia organizzando in un ambiente, modellato sulla Rivista di news o sulla Presentazione, risorse reperibili sul web di vario formato</a:t>
            </a:r>
            <a:r>
              <a:rPr lang="it-IT" sz="2400" b="1" dirty="0"/>
              <a:t> (immagini, video, animazioni, testi, suoni, musiche, news, ecc.), relative ad un dato vento o tema o problema o personaggio, in modo da ottenere un </a:t>
            </a:r>
            <a:r>
              <a:rPr lang="it-IT" sz="2400" b="1" i="1" dirty="0"/>
              <a:t>racconto multimediale e ipertestuale”</a:t>
            </a:r>
            <a:r>
              <a:rPr lang="it-IT" sz="2400" b="1" dirty="0"/>
              <a:t> </a:t>
            </a: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849937"/>
              </p:ext>
            </p:extLst>
          </p:nvPr>
        </p:nvGraphicFramePr>
        <p:xfrm>
          <a:off x="317489" y="1194293"/>
          <a:ext cx="3010927" cy="544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09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441622">
                <a:tc>
                  <a:txBody>
                    <a:bodyPr/>
                    <a:lstStyle/>
                    <a:p>
                      <a:pPr marL="0" indent="0" hangingPunct="0">
                        <a:buFont typeface="+mj-lt"/>
                        <a:buNone/>
                      </a:pPr>
                      <a:endParaRPr lang="it-IT" sz="4400" baseline="0" dirty="0">
                        <a:solidFill>
                          <a:schemeClr val="tx1"/>
                        </a:solidFill>
                        <a:hlinkClick r:id="rId3">
                          <a:extLst>
                            <a:ext uri="{A12FA001-AC4F-418D-AE19-62706E023703}">
                              <ahyp:hlinkClr xmlns=""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indent="0" hangingPunct="0">
                        <a:buFont typeface="+mj-lt"/>
                        <a:buNone/>
                      </a:pPr>
                      <a:endParaRPr lang="it-IT" sz="4400" baseline="0" dirty="0">
                        <a:solidFill>
                          <a:schemeClr val="tx1"/>
                        </a:solidFill>
                        <a:hlinkClick r:id="rId3">
                          <a:extLst>
                            <a:ext uri="{A12FA001-AC4F-418D-AE19-62706E023703}">
                              <ahyp:hlinkClr xmlns=""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indent="0" hangingPunct="0">
                        <a:buFont typeface="+mj-lt"/>
                        <a:buNone/>
                      </a:pPr>
                      <a:r>
                        <a:rPr lang="it-IT" sz="4400" baseline="0" dirty="0">
                          <a:solidFill>
                            <a:schemeClr val="tx1"/>
                          </a:solidFill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Prezi</a:t>
                      </a:r>
                      <a:endParaRPr lang="it-IT" sz="44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571500" indent="-571500" hangingPunct="0">
                        <a:buFontTx/>
                        <a:buChar char="-"/>
                      </a:pPr>
                      <a:endParaRPr lang="it-IT" sz="20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571500" indent="-571500" hangingPunct="0">
                        <a:buFontTx/>
                        <a:buChar char="-"/>
                      </a:pPr>
                      <a:endParaRPr lang="it-IT" sz="20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571500" indent="-571500" hangingPunct="0">
                        <a:buFontTx/>
                        <a:buChar char="-"/>
                      </a:pPr>
                      <a:endParaRPr lang="it-IT" sz="20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571500" indent="-571500" hangingPunct="0">
                        <a:buFontTx/>
                        <a:buChar char="-"/>
                      </a:pPr>
                      <a:endParaRPr lang="it-IT" sz="2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4169664" y="5217941"/>
            <a:ext cx="6656831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ESEMPI</a:t>
            </a:r>
            <a:endParaRPr lang="it-IT" b="1" dirty="0"/>
          </a:p>
          <a:p>
            <a:pPr algn="ctr"/>
            <a:endParaRPr lang="it-IT" b="1" dirty="0"/>
          </a:p>
          <a:p>
            <a:r>
              <a:rPr lang="it-IT" b="1" dirty="0" smtClean="0"/>
              <a:t>1. </a:t>
            </a:r>
            <a:r>
              <a:rPr lang="it-IT" dirty="0" smtClean="0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La </a:t>
            </a:r>
            <a:r>
              <a:rPr lang="it-IT" dirty="0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scuola durante il regime fascista</a:t>
            </a:r>
            <a:r>
              <a:rPr lang="it-IT" dirty="0"/>
              <a:t/>
            </a:r>
            <a:br>
              <a:rPr lang="it-IT" dirty="0"/>
            </a:br>
            <a:r>
              <a:rPr lang="it-IT" b="1" dirty="0"/>
              <a:t>2.</a:t>
            </a:r>
            <a:r>
              <a:rPr lang="it-IT" dirty="0"/>
              <a:t> L</a:t>
            </a:r>
            <a:r>
              <a:rPr lang="it-IT" dirty="0"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a storia e le storie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12808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>
                <a:effectLst/>
              </a:rPr>
              <a:t>Strumenti: Visual </a:t>
            </a:r>
            <a:r>
              <a:rPr lang="it-IT" sz="3600" b="1" i="1" dirty="0" err="1">
                <a:effectLst/>
              </a:rPr>
              <a:t>StorytellinG</a:t>
            </a:r>
            <a:endParaRPr lang="it-IT" b="1" dirty="0"/>
          </a:p>
        </p:txBody>
      </p:sp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835825"/>
              </p:ext>
            </p:extLst>
          </p:nvPr>
        </p:nvGraphicFramePr>
        <p:xfrm>
          <a:off x="317488" y="999779"/>
          <a:ext cx="5309589" cy="5696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95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696443">
                <a:tc>
                  <a:txBody>
                    <a:bodyPr/>
                    <a:lstStyle/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2800" dirty="0">
                          <a:solidFill>
                            <a:schemeClr val="tx1"/>
                          </a:solidFill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Thinglink</a:t>
                      </a:r>
                      <a:r>
                        <a:rPr lang="it-IT" sz="2800" dirty="0">
                          <a:solidFill>
                            <a:schemeClr val="tx1"/>
                          </a:solidFill>
                        </a:rPr>
                        <a:t>: immagini interattive</a:t>
                      </a: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2800" dirty="0" err="1" smtClean="0">
                          <a:solidFill>
                            <a:schemeClr val="tx1"/>
                          </a:solidFill>
                          <a:hlinkClick r:id="rId4"/>
                        </a:rPr>
                        <a:t>Meograph</a:t>
                      </a:r>
                      <a:r>
                        <a:rPr lang="it-IT" sz="2800" dirty="0">
                          <a:solidFill>
                            <a:schemeClr val="tx1"/>
                          </a:solidFill>
                        </a:rPr>
                        <a:t>: storie in forma di </a:t>
                      </a:r>
                      <a:r>
                        <a:rPr lang="it-IT" sz="2800" dirty="0" err="1">
                          <a:solidFill>
                            <a:schemeClr val="tx1"/>
                          </a:solidFill>
                        </a:rPr>
                        <a:t>slideshow</a:t>
                      </a:r>
                      <a:r>
                        <a:rPr lang="it-IT" sz="2800" dirty="0">
                          <a:solidFill>
                            <a:schemeClr val="tx1"/>
                          </a:solidFill>
                        </a:rPr>
                        <a:t>, con video, animazioni, link e registrazione voce</a:t>
                      </a: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2800" dirty="0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Pinterest</a:t>
                      </a:r>
                      <a:r>
                        <a:rPr lang="it-IT" sz="2800" dirty="0">
                          <a:solidFill>
                            <a:schemeClr val="tx1"/>
                          </a:solidFill>
                        </a:rPr>
                        <a:t>: raccolte di immagini con didascalie</a:t>
                      </a:r>
                      <a:endParaRPr lang="it-IT" sz="28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CasellaDiTesto 7"/>
          <p:cNvSpPr txBox="1"/>
          <p:nvPr/>
        </p:nvSpPr>
        <p:spPr>
          <a:xfrm>
            <a:off x="6912560" y="2616893"/>
            <a:ext cx="4620576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200" dirty="0"/>
              <a:t>ESEMPI</a:t>
            </a:r>
          </a:p>
          <a:p>
            <a:pPr algn="ctr"/>
            <a:endParaRPr lang="it-IT" sz="2200" dirty="0"/>
          </a:p>
          <a:p>
            <a:r>
              <a:rPr lang="it-IT" sz="2200" dirty="0"/>
              <a:t>1. </a:t>
            </a:r>
            <a:r>
              <a:rPr lang="it-IT" sz="2200" dirty="0">
                <a:hlinkClick r:id="rId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La guerra civile americana</a:t>
            </a:r>
            <a:r>
              <a:rPr lang="it-IT" sz="2200" dirty="0"/>
              <a:t/>
            </a:r>
            <a:br>
              <a:rPr lang="it-IT" sz="2200" dirty="0"/>
            </a:br>
            <a:r>
              <a:rPr lang="it-IT" sz="2200" dirty="0"/>
              <a:t>2. </a:t>
            </a:r>
            <a:r>
              <a:rPr lang="it-IT" sz="2200" dirty="0" err="1" smtClean="0"/>
              <a:t>Pinterest</a:t>
            </a:r>
            <a:r>
              <a:rPr lang="it-IT" sz="2200" dirty="0"/>
              <a:t>, </a:t>
            </a:r>
            <a:r>
              <a:rPr lang="it-IT" sz="2200" dirty="0">
                <a:hlinkClick r:id="rId7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L’aula del XXI secolo</a:t>
            </a:r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393874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4938" y="-133095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>
                <a:effectLst/>
              </a:rPr>
              <a:t>Strumenti: VIDEO </a:t>
            </a:r>
            <a:r>
              <a:rPr lang="it-IT" sz="3600" b="1" i="1" dirty="0" err="1">
                <a:effectLst/>
              </a:rPr>
              <a:t>StorytellinG</a:t>
            </a:r>
            <a:endParaRPr lang="it-IT" b="1" dirty="0"/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790805"/>
              </p:ext>
            </p:extLst>
          </p:nvPr>
        </p:nvGraphicFramePr>
        <p:xfrm>
          <a:off x="131051" y="1599706"/>
          <a:ext cx="5833651" cy="4983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36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983973">
                <a:tc>
                  <a:txBody>
                    <a:bodyPr/>
                    <a:lstStyle/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4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it-IT" sz="4400" dirty="0" err="1">
                          <a:solidFill>
                            <a:schemeClr val="tx1"/>
                          </a:solidFill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Genially</a:t>
                      </a:r>
                      <a:endParaRPr lang="it-IT" sz="4400" dirty="0">
                        <a:solidFill>
                          <a:schemeClr val="tx1"/>
                        </a:solidFill>
                      </a:endParaRP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endParaRPr lang="it-IT" sz="4400" dirty="0">
                        <a:solidFill>
                          <a:schemeClr val="tx1"/>
                        </a:solidFill>
                      </a:endParaRP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4400" dirty="0">
                          <a:solidFill>
                            <a:schemeClr val="tx1"/>
                          </a:solidFill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ShortHand</a:t>
                      </a:r>
                      <a:endParaRPr lang="it-IT" sz="4400" dirty="0">
                        <a:solidFill>
                          <a:schemeClr val="tx1"/>
                        </a:solidFill>
                      </a:endParaRP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endParaRPr lang="it-IT" sz="4400" dirty="0">
                        <a:solidFill>
                          <a:schemeClr val="tx1"/>
                        </a:solidFill>
                        <a:hlinkClick r:id="rId5">
                          <a:extLst>
                            <a:ext uri="{A12FA001-AC4F-418D-AE19-62706E023703}">
                              <ahyp:hlinkClr xmlns=""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4400" dirty="0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Zentrick</a:t>
                      </a:r>
                      <a:endParaRPr lang="it-IT" sz="4400" dirty="0">
                        <a:solidFill>
                          <a:schemeClr val="tx1"/>
                        </a:solidFill>
                      </a:endParaRP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endParaRPr lang="it-IT" sz="180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 hangingPunct="0">
                        <a:buFontTx/>
                        <a:buNone/>
                      </a:pPr>
                      <a:endParaRPr lang="it-IT" sz="18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7445801" y="3064103"/>
            <a:ext cx="4497670" cy="24622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/>
              <a:t>Bibliografia</a:t>
            </a:r>
          </a:p>
          <a:p>
            <a:pPr algn="ctr"/>
            <a:endParaRPr lang="it-IT" sz="2200" b="1" dirty="0"/>
          </a:p>
          <a:p>
            <a:r>
              <a:rPr lang="it-IT" sz="2200" b="1" dirty="0">
                <a:hlinkClick r:id="rId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 Video nella Didattica - Seconda Parte: Creare e Gestire Lezioni, </a:t>
            </a:r>
            <a:r>
              <a:rPr lang="it-IT" sz="2200" b="1" dirty="0" err="1">
                <a:hlinkClick r:id="rId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Quizzes</a:t>
            </a:r>
            <a:r>
              <a:rPr lang="it-IT" sz="2200" b="1" dirty="0">
                <a:hlinkClick r:id="rId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, Discussioni con i Video</a:t>
            </a:r>
            <a:endParaRPr lang="it-IT" sz="2200" b="1" dirty="0"/>
          </a:p>
          <a:p>
            <a:endParaRPr lang="it-IT" sz="2200" b="1" dirty="0"/>
          </a:p>
        </p:txBody>
      </p:sp>
    </p:spTree>
    <p:extLst>
      <p:ext uri="{BB962C8B-B14F-4D97-AF65-F5344CB8AC3E}">
        <p14:creationId xmlns:p14="http://schemas.microsoft.com/office/powerpoint/2010/main" val="126057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4938" y="-133095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>
                <a:effectLst/>
              </a:rPr>
              <a:t>Un  vero gioiellino…</a:t>
            </a:r>
            <a:endParaRPr lang="it-IT" b="1" dirty="0"/>
          </a:p>
        </p:txBody>
      </p:sp>
      <p:pic>
        <p:nvPicPr>
          <p:cNvPr id="5" name="Immagine 4" descr="Schermata 2015-03-17 alle 10.48.19.pn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94" y="1671121"/>
            <a:ext cx="10058400" cy="399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1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4938" y="-133095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>
                <a:effectLst/>
              </a:rPr>
              <a:t>Appendice: adobe </a:t>
            </a:r>
            <a:r>
              <a:rPr lang="it-IT" sz="3600" b="1" i="1" dirty="0" err="1">
                <a:effectLst/>
              </a:rPr>
              <a:t>spark</a:t>
            </a:r>
            <a:endParaRPr lang="it-IT" b="1" dirty="0"/>
          </a:p>
        </p:txBody>
      </p:sp>
      <p:pic>
        <p:nvPicPr>
          <p:cNvPr id="3" name="Immagin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11" y="1645920"/>
            <a:ext cx="11095807" cy="468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2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4">
            <a:extLst>
              <a:ext uri="{FF2B5EF4-FFF2-40B4-BE49-F238E27FC236}">
                <a16:creationId xmlns="" xmlns:a16="http://schemas.microsoft.com/office/drawing/2014/main" id="{D2C4BFA1-2075-4901-9E24-E41D1FDD51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55481" y="498348"/>
            <a:ext cx="9902663" cy="5861304"/>
            <a:chOff x="1155481" y="498348"/>
            <a:chExt cx="9902663" cy="5861304"/>
          </a:xfrm>
        </p:grpSpPr>
        <p:sp>
          <p:nvSpPr>
            <p:cNvPr id="16" name="Oval 5">
              <a:extLst>
                <a:ext uri="{FF2B5EF4-FFF2-40B4-BE49-F238E27FC236}">
                  <a16:creationId xmlns="" xmlns:a16="http://schemas.microsoft.com/office/drawing/2014/main" id="{985A7375-E3AF-4F5C-85AE-17E8832952C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155481" y="498348"/>
              <a:ext cx="5861304" cy="5861304"/>
            </a:xfrm>
            <a:prstGeom prst="ellips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</p:sp>
        <p:sp>
          <p:nvSpPr>
            <p:cNvPr id="25" name="Oval 16">
              <a:extLst>
                <a:ext uri="{FF2B5EF4-FFF2-40B4-BE49-F238E27FC236}">
                  <a16:creationId xmlns="" xmlns:a16="http://schemas.microsoft.com/office/drawing/2014/main" id="{F0307F65-8304-4FA8-A841-D4D7625411B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5196840" y="498348"/>
              <a:ext cx="5861304" cy="5861304"/>
            </a:xfrm>
            <a:prstGeom prst="ellips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</p:sp>
        <p:sp>
          <p:nvSpPr>
            <p:cNvPr id="18" name="Oval 5">
              <a:extLst>
                <a:ext uri="{FF2B5EF4-FFF2-40B4-BE49-F238E27FC236}">
                  <a16:creationId xmlns="" xmlns:a16="http://schemas.microsoft.com/office/drawing/2014/main" id="{C8B8394C-136F-4E05-A002-D93A5E79CD5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165348" y="498348"/>
              <a:ext cx="5861304" cy="58613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</p:sp>
      </p:grp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EE49B4AC-5D76-EB45-940F-2CFC0785E6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5800"/>
            <a:ext cx="9144000" cy="762000"/>
          </a:xfrm>
        </p:spPr>
        <p:txBody>
          <a:bodyPr>
            <a:normAutofit/>
          </a:bodyPr>
          <a:lstStyle/>
          <a:p>
            <a:r>
              <a:rPr lang="it-IT" sz="1800" dirty="0"/>
              <a:t>Marco </a:t>
            </a:r>
            <a:r>
              <a:rPr lang="it-IT" sz="1800" dirty="0" err="1" smtClean="0"/>
              <a:t>Guastavigna</a:t>
            </a:r>
            <a:endParaRPr lang="it-IT" sz="1800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053FB2EE-284F-4C87-AB3D-BBF87A9FAB9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514600"/>
            <a:ext cx="12192000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>
            <a:extLst>
              <a:ext uri="{FF2B5EF4-FFF2-40B4-BE49-F238E27FC236}">
                <a16:creationId xmlns="" xmlns:a16="http://schemas.microsoft.com/office/drawing/2014/main" id="{588629AE-3523-FC44-90F7-869BDF29AE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76538"/>
            <a:ext cx="9144000" cy="1381188"/>
          </a:xfrm>
        </p:spPr>
        <p:txBody>
          <a:bodyPr anchor="ctr">
            <a:normAutofit/>
          </a:bodyPr>
          <a:lstStyle/>
          <a:p>
            <a:r>
              <a:rPr lang="it-IT" sz="2800" b="1" dirty="0" err="1" smtClean="0">
                <a:solidFill>
                  <a:schemeClr val="bg2"/>
                </a:solidFill>
              </a:rPr>
              <a:t>em</a:t>
            </a:r>
            <a:r>
              <a:rPr lang="it-IT" sz="4000" b="1" i="1" dirty="0" err="1" smtClean="0">
                <a:solidFill>
                  <a:schemeClr val="bg2"/>
                </a:solidFill>
              </a:rPr>
              <a:t>POWER</a:t>
            </a:r>
            <a:r>
              <a:rPr lang="it-IT" sz="2800" b="1" dirty="0" err="1" smtClean="0">
                <a:solidFill>
                  <a:schemeClr val="bg2"/>
                </a:solidFill>
              </a:rPr>
              <a:t>ment</a:t>
            </a:r>
            <a:r>
              <a:rPr lang="it-IT" sz="4000" b="1" dirty="0" smtClean="0">
                <a:solidFill>
                  <a:schemeClr val="bg2"/>
                </a:solidFill>
              </a:rPr>
              <a:t> </a:t>
            </a:r>
            <a:r>
              <a:rPr lang="it-IT" sz="4000" b="1" i="1" dirty="0" smtClean="0">
                <a:solidFill>
                  <a:schemeClr val="bg2"/>
                </a:solidFill>
              </a:rPr>
              <a:t>POINT</a:t>
            </a:r>
            <a:endParaRPr lang="it-IT" sz="4000" b="1" i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93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46C2E80F-49A6-4372-B103-219D417A5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="" xmlns:a16="http://schemas.microsoft.com/office/drawing/2014/main" id="{3B76F9F0-D8B4-9640-9883-7F0FEE321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43" y="1012004"/>
            <a:ext cx="4023360" cy="4795408"/>
          </a:xfrm>
        </p:spPr>
        <p:txBody>
          <a:bodyPr>
            <a:normAutofit/>
          </a:bodyPr>
          <a:lstStyle/>
          <a:p>
            <a:r>
              <a:rPr lang="it-IT" sz="4800" b="1" dirty="0" smtClean="0">
                <a:solidFill>
                  <a:srgbClr val="FFFFFF"/>
                </a:solidFill>
              </a:rPr>
              <a:t>Nulla in contrario</a:t>
            </a:r>
            <a:endParaRPr lang="it-IT" sz="4800" dirty="0">
              <a:solidFill>
                <a:srgbClr val="FFFFFF"/>
              </a:solidFill>
            </a:endParaRPr>
          </a:p>
        </p:txBody>
      </p:sp>
      <p:graphicFrame>
        <p:nvGraphicFramePr>
          <p:cNvPr id="6" name="Segnaposto contenuto 2">
            <a:extLst>
              <a:ext uri="{FF2B5EF4-FFF2-40B4-BE49-F238E27FC236}">
                <a16:creationId xmlns="" xmlns:a16="http://schemas.microsoft.com/office/drawing/2014/main" id="{8BB13014-9B72-41FD-B2BC-F8B05F3B35AD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8168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46C2E80F-49A6-4372-B103-219D417A5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="" xmlns:a16="http://schemas.microsoft.com/office/drawing/2014/main" id="{3B76F9F0-D8B4-9640-9883-7F0FEE321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249" y="1012004"/>
            <a:ext cx="4051496" cy="4795408"/>
          </a:xfrm>
        </p:spPr>
        <p:txBody>
          <a:bodyPr>
            <a:normAutofit/>
          </a:bodyPr>
          <a:lstStyle/>
          <a:p>
            <a:r>
              <a:rPr lang="it-IT" sz="4800" b="1" dirty="0" smtClean="0">
                <a:solidFill>
                  <a:srgbClr val="FFFFFF"/>
                </a:solidFill>
              </a:rPr>
              <a:t>Nulla in contrario, ma…</a:t>
            </a:r>
            <a:endParaRPr lang="it-IT" sz="4800" dirty="0">
              <a:solidFill>
                <a:srgbClr val="FFFFFF"/>
              </a:solidFill>
            </a:endParaRP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="" xmlns:a16="http://schemas.microsoft.com/office/drawing/2014/main" id="{8BB13014-9B72-41FD-B2BC-F8B05F3B35AD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3154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="" xmlns:a16="http://schemas.microsoft.com/office/drawing/2014/main" id="{31F67A8F-BAAE-4412-A69A-E6B7E74EC2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939945" y="965195"/>
            <a:ext cx="3291934" cy="276925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i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BlogginG</a:t>
            </a:r>
            <a:r>
              <a:rPr lang="en-US" sz="3600" b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/>
            </a:r>
            <a:br>
              <a:rPr lang="en-US" sz="3600" b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</a:br>
            <a:endParaRPr lang="en-US" sz="3600" b="1">
              <a:effectLst>
                <a:glow rad="38100">
                  <a:schemeClr val="bg1">
                    <a:lumMod val="65000"/>
                    <a:lumOff val="35000"/>
                    <a:alpha val="50000"/>
                  </a:schemeClr>
                </a:glow>
                <a:outerShdw blurRad="28575" dist="31750" dir="132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  <p:sp>
        <p:nvSpPr>
          <p:cNvPr id="137" name="Rectangle: Rounded Corners 136">
            <a:extLst>
              <a:ext uri="{FF2B5EF4-FFF2-40B4-BE49-F238E27FC236}">
                <a16:creationId xmlns="" xmlns:a16="http://schemas.microsoft.com/office/drawing/2014/main" id="{92B6001D-B9F7-4260-880F-3C4979F2079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50614" y="965196"/>
            <a:ext cx="6476539" cy="4781641"/>
          </a:xfrm>
          <a:prstGeom prst="roundRect">
            <a:avLst>
              <a:gd name="adj" fmla="val 4537"/>
            </a:avLst>
          </a:prstGeom>
          <a:solidFill>
            <a:schemeClr val="tx1"/>
          </a:solidFill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="" xmlns:a16="http://schemas.microsoft.com/office/drawing/2014/main" id="{C36E9E89-6DF3-4CDD-905B-6E7DCB6D17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67857" y="1386840"/>
            <a:ext cx="3033556" cy="2336480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24" y="1582397"/>
            <a:ext cx="2701284" cy="1944924"/>
          </a:xfrm>
          <a:prstGeom prst="rect">
            <a:avLst/>
          </a:prstGeom>
        </p:spPr>
      </p:pic>
      <p:sp>
        <p:nvSpPr>
          <p:cNvPr id="141" name="Rectangle 140">
            <a:extLst>
              <a:ext uri="{FF2B5EF4-FFF2-40B4-BE49-F238E27FC236}">
                <a16:creationId xmlns="" xmlns:a16="http://schemas.microsoft.com/office/drawing/2014/main" id="{8B961CD5-8DB9-4515-9F4C-E4529B5FE15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562280" y="1386840"/>
            <a:ext cx="2446064" cy="1342146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http://static.support.register.it/wp-content/uploads/sites/3/2014/04/wplogoblue-stacked-rgb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3217" y="1540931"/>
            <a:ext cx="1440751" cy="10314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Rectangle 142">
            <a:extLst>
              <a:ext uri="{FF2B5EF4-FFF2-40B4-BE49-F238E27FC236}">
                <a16:creationId xmlns="" xmlns:a16="http://schemas.microsoft.com/office/drawing/2014/main" id="{26166AEE-BD19-481D-BDB1-1743F5E759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67857" y="3877012"/>
            <a:ext cx="3033556" cy="1440456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http://www.amarketingblog.it/wp-content/uploads/2014/07/blogspot-spam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9688" y="4014316"/>
            <a:ext cx="1959357" cy="113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8" name="Rectangle 144">
            <a:extLst>
              <a:ext uri="{FF2B5EF4-FFF2-40B4-BE49-F238E27FC236}">
                <a16:creationId xmlns="" xmlns:a16="http://schemas.microsoft.com/office/drawing/2014/main" id="{5A86E67F-1E98-48CF-895E-5EC45DB645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562280" y="2893523"/>
            <a:ext cx="2446064" cy="2423546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https://encrypted-tbn1.gstatic.com/images?q=tbn:ANd9GcSj92rqYqz_EtnWKH4TQImJg_t2G4nCnlcRs2po7gUe2RZRMXJxu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0757" y="3054390"/>
            <a:ext cx="1885671" cy="209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35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46C2E80F-49A6-4372-B103-219D417A5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="" xmlns:a16="http://schemas.microsoft.com/office/drawing/2014/main" id="{3B76F9F0-D8B4-9640-9883-7F0FEE321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046" y="1012004"/>
            <a:ext cx="4023359" cy="4795408"/>
          </a:xfrm>
        </p:spPr>
        <p:txBody>
          <a:bodyPr>
            <a:normAutofit/>
          </a:bodyPr>
          <a:lstStyle/>
          <a:p>
            <a:r>
              <a:rPr lang="it-IT" sz="4800" b="1" dirty="0" smtClean="0">
                <a:solidFill>
                  <a:srgbClr val="FFFFFF"/>
                </a:solidFill>
              </a:rPr>
              <a:t>Post-produzione</a:t>
            </a:r>
            <a:endParaRPr lang="it-IT" sz="4800" dirty="0">
              <a:solidFill>
                <a:srgbClr val="FFFFFF"/>
              </a:solidFill>
            </a:endParaRP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="" xmlns:a16="http://schemas.microsoft.com/office/drawing/2014/main" id="{8BB13014-9B72-41FD-B2BC-F8B05F3B35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4808345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4603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773005" y="2750583"/>
            <a:ext cx="3369133" cy="175566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0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Un </a:t>
            </a:r>
            <a:r>
              <a:rPr lang="en-US" sz="3000" b="1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Esempio</a:t>
            </a:r>
            <a:r>
              <a:rPr lang="en-US" sz="30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 da </a:t>
            </a:r>
            <a:r>
              <a:rPr lang="en-US" sz="3000" b="1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smontare</a:t>
            </a:r>
            <a:r>
              <a:rPr lang="en-US" sz="30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 (LOGICAMENTE)</a:t>
            </a:r>
          </a:p>
        </p:txBody>
      </p:sp>
      <p:pic>
        <p:nvPicPr>
          <p:cNvPr id="6" name="Immagine 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30" y="1087679"/>
            <a:ext cx="8465275" cy="4423105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2059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972581" y="6206230"/>
            <a:ext cx="5242560" cy="5329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200" b="1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(Rosenfeld media – </a:t>
            </a:r>
            <a:r>
              <a:rPr lang="en-US" sz="1200" b="1" cap="all" dirty="0" err="1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flickr.com</a:t>
            </a:r>
            <a:r>
              <a:rPr lang="en-US" sz="1200" b="1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; Attribution 2.0 Generic)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641386" y="0"/>
            <a:ext cx="8904694" cy="179305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200" b="1" dirty="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Storytelling (Digitale</a:t>
            </a:r>
            <a:r>
              <a:rPr lang="en-US" sz="4200" b="1" dirty="0">
                <a:solidFill>
                  <a:schemeClr val="accent1"/>
                </a:solidFill>
              </a:rPr>
              <a:t>)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1386" y="798990"/>
            <a:ext cx="8643735" cy="5566564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10029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" r="2933"/>
          <a:stretch/>
        </p:blipFill>
        <p:spPr>
          <a:xfrm>
            <a:off x="8278368" y="91506"/>
            <a:ext cx="3236439" cy="6378893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  <p:graphicFrame>
        <p:nvGraphicFramePr>
          <p:cNvPr id="5" name="Diagram 1"/>
          <p:cNvGraphicFramePr/>
          <p:nvPr>
            <p:extLst>
              <p:ext uri="{D42A27DB-BD31-4B8C-83A1-F6EECF244321}">
                <p14:modId xmlns:p14="http://schemas.microsoft.com/office/powerpoint/2010/main" val="2994978602"/>
              </p:ext>
            </p:extLst>
          </p:nvPr>
        </p:nvGraphicFramePr>
        <p:xfrm>
          <a:off x="677193" y="1660841"/>
          <a:ext cx="6573684" cy="3216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3300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7">
            <a:extLst>
              <a:ext uri="{FF2B5EF4-FFF2-40B4-BE49-F238E27FC236}">
                <a16:creationId xmlns="" xmlns:a16="http://schemas.microsoft.com/office/drawing/2014/main" id="{D82A7942-5631-47FC-9908-0E14371AEFD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3467" y="620720"/>
            <a:ext cx="10928687" cy="5593813"/>
          </a:xfrm>
          <a:prstGeom prst="roundRect">
            <a:avLst>
              <a:gd name="adj" fmla="val 3812"/>
            </a:avLst>
          </a:prstGeom>
          <a:solidFill>
            <a:srgbClr val="FFFFFF"/>
          </a:solidFill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 descr="Schermata 2015-03-18 alle 16.58.4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528" y="1103321"/>
            <a:ext cx="5306565" cy="462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65F32515-9322-44A5-8C72-4C7BFB46186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A617F13B-5021-454F-90E5-3AB2383BFD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580" y="643467"/>
            <a:ext cx="680484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2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>
                <a:effectLst/>
              </a:rPr>
              <a:t>Cos’è?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744602"/>
              </p:ext>
            </p:extLst>
          </p:nvPr>
        </p:nvGraphicFramePr>
        <p:xfrm>
          <a:off x="0" y="1063222"/>
          <a:ext cx="6055932" cy="536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59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93972">
                <a:tc>
                  <a:txBody>
                    <a:bodyPr/>
                    <a:lstStyle/>
                    <a:p>
                      <a:pPr hangingPunct="0"/>
                      <a:endParaRPr lang="it-IT" sz="2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3600" dirty="0"/>
                        <a:t>“… organizzare</a:t>
                      </a:r>
                      <a:r>
                        <a:rPr lang="it-IT" sz="3600" baseline="0" dirty="0"/>
                        <a:t> </a:t>
                      </a:r>
                      <a:r>
                        <a:rPr lang="it-IT" sz="3600" dirty="0"/>
                        <a:t>contenuti selezionati dal web in un sistema coerente, retto da una </a:t>
                      </a:r>
                      <a:r>
                        <a:rPr lang="it-IT" sz="3600" i="1" dirty="0"/>
                        <a:t>struttura narrativa</a:t>
                      </a:r>
                      <a:r>
                        <a:rPr lang="it-IT" sz="3600" i="0" baseline="0" dirty="0"/>
                        <a:t> (…) </a:t>
                      </a:r>
                      <a:r>
                        <a:rPr lang="it-IT" sz="3600" dirty="0"/>
                        <a:t>un racconto costituito da molteplici elementi di vario formato (video, audio, immagini, testi, mappe, ecc.)”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Immagine 4" descr="Schermata 2015-03-01 alle 16.39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070" y="1712310"/>
            <a:ext cx="5834966" cy="3433379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262414" y="5377793"/>
            <a:ext cx="5440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/>
              <a:t>(Da C. </a:t>
            </a:r>
            <a:r>
              <a:rPr lang="it-IT" sz="1200" dirty="0" err="1"/>
              <a:t>Petrucco</a:t>
            </a:r>
            <a:r>
              <a:rPr lang="it-IT" sz="1200" dirty="0"/>
              <a:t> “</a:t>
            </a:r>
            <a:r>
              <a:rPr lang="it-IT" sz="1200" i="1" dirty="0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Apprendere con il digital storytelling”</a:t>
            </a:r>
            <a:r>
              <a:rPr lang="it-IT" sz="1200" dirty="0"/>
              <a:t>;  TD 46 -1/2009)</a:t>
            </a:r>
          </a:p>
        </p:txBody>
      </p:sp>
    </p:spTree>
    <p:extLst>
      <p:ext uri="{BB962C8B-B14F-4D97-AF65-F5344CB8AC3E}">
        <p14:creationId xmlns:p14="http://schemas.microsoft.com/office/powerpoint/2010/main" val="307635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err="1">
                <a:effectLst/>
              </a:rPr>
              <a:t>CENNi</a:t>
            </a:r>
            <a:r>
              <a:rPr lang="it-IT" sz="3600" b="1" i="1" dirty="0">
                <a:effectLst/>
              </a:rPr>
              <a:t> agli schemi narrativi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742859"/>
              </p:ext>
            </p:extLst>
          </p:nvPr>
        </p:nvGraphicFramePr>
        <p:xfrm>
          <a:off x="40068" y="1452389"/>
          <a:ext cx="6055932" cy="4888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59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88641">
                <a:tc>
                  <a:txBody>
                    <a:bodyPr/>
                    <a:lstStyle/>
                    <a:p>
                      <a:pPr hangingPunct="0"/>
                      <a:endParaRPr lang="it-IT" sz="2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dirty="0"/>
                        <a:t>Viaggio dell’eroe;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dirty="0"/>
                        <a:t>Montagna;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dirty="0"/>
                        <a:t>Cerchi</a:t>
                      </a:r>
                      <a:r>
                        <a:rPr lang="it-IT" sz="3600" baseline="0" dirty="0"/>
                        <a:t> concentrici;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/>
                        <a:t>Piani contrapposti;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/>
                        <a:t>In </a:t>
                      </a:r>
                      <a:r>
                        <a:rPr lang="it-IT" sz="3600" baseline="0" dirty="0" err="1"/>
                        <a:t>medias</a:t>
                      </a:r>
                      <a:r>
                        <a:rPr lang="it-IT" sz="3600" baseline="0" dirty="0"/>
                        <a:t> res;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/>
                        <a:t>Idee convergenti;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/>
                        <a:t>Falsa partenza;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/>
                        <a:t>Petalo</a:t>
                      </a:r>
                      <a:endParaRPr lang="it-IT" sz="3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235" y="672639"/>
            <a:ext cx="3739501" cy="2382346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477836" y="3429000"/>
            <a:ext cx="44993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/>
              <a:t>(Da </a:t>
            </a:r>
            <a:r>
              <a:rPr lang="it-IT" sz="900" dirty="0" err="1"/>
              <a:t>F</a:t>
            </a:r>
            <a:r>
              <a:rPr lang="it-IT" sz="900" dirty="0"/>
              <a:t>. Lindsay - “</a:t>
            </a:r>
            <a:r>
              <a:rPr lang="it-IT" sz="900" i="1" dirty="0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8 Classic </a:t>
            </a:r>
            <a:r>
              <a:rPr lang="it-IT" sz="900" i="1" dirty="0" err="1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storytelling</a:t>
            </a:r>
            <a:r>
              <a:rPr lang="it-IT" sz="900" i="1" dirty="0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900" i="1" dirty="0" err="1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techniques</a:t>
            </a:r>
            <a:r>
              <a:rPr lang="it-IT" sz="900" i="1" dirty="0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for </a:t>
            </a:r>
            <a:r>
              <a:rPr lang="it-IT" sz="900" i="1" dirty="0" err="1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engaging</a:t>
            </a:r>
            <a:r>
              <a:rPr lang="it-IT" sz="900" i="1" dirty="0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900" i="1" dirty="0" err="1"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presentations</a:t>
            </a:r>
            <a:r>
              <a:rPr lang="it-IT" sz="900" dirty="0"/>
              <a:t>”)</a:t>
            </a:r>
            <a:endParaRPr lang="it-IT" sz="900" b="1" dirty="0"/>
          </a:p>
        </p:txBody>
      </p:sp>
      <p:pic>
        <p:nvPicPr>
          <p:cNvPr id="3" name="Immagine 2" descr="Schermata 2015-03-01 alle 16.50.12.png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241" y="3982882"/>
            <a:ext cx="3612493" cy="274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99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logging e storyrtelling"/>
  <p:tag name="ISPRING_UUID" val="{61269370-422F-4D0C-A225-927952FF8A76}"/>
  <p:tag name="ISPRING_RESOURCE_FOLDER" val="C:\Users\guast\Desktop\sostegno IV edizione\Blogging e storyrtelling\blogging e storytelling 2019 rivisto (Copia di NXPowerLite)\"/>
  <p:tag name="ISPRING_PRESENTATION_PATH" val="C:\Users\guast\Desktop\sostegno IV edizione\Blogging e storyrtelling\blogging e storytelling 2019 rivisto (Copia di NXPowerLite).pptx"/>
  <p:tag name="ISPRING_PROJECT_VERSION" val="9.32"/>
  <p:tag name="ISPRING_PROJECT_FOLDER_UPDATED" val="1"/>
  <p:tag name="ISPRING_LMS_API_VERSION" val="SCORM 1.2"/>
  <p:tag name="ISPRING_ULTRA_SCORM_COURSE_ID" val="78837B38-452B-433F-93EB-6C318A85B0E4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*G~r{D3707AC0-4E98-464A-98C3-20455636E2C4}&quot;,&quot;C:\\Users\\guast\\Desktop\\sostegno IV edizione\\Blogging e storyrtelling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QUIZZES" val="0"/>
  <p:tag name="ISPRING_SCORM_PASSING_SCORE" val="100.000000"/>
  <p:tag name="ISPRING_FIRST_PUBLISH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ete">
  <a:themeElements>
    <a:clrScheme name="Rete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F4B54B"/>
      </a:accent1>
      <a:accent2>
        <a:srgbClr val="A2C84E"/>
      </a:accent2>
      <a:accent3>
        <a:srgbClr val="4BC298"/>
      </a:accent3>
      <a:accent4>
        <a:srgbClr val="4CB5D3"/>
      </a:accent4>
      <a:accent5>
        <a:srgbClr val="9167E3"/>
      </a:accent5>
      <a:accent6>
        <a:srgbClr val="E05073"/>
      </a:accent6>
      <a:hlink>
        <a:srgbClr val="E19520"/>
      </a:hlink>
      <a:folHlink>
        <a:srgbClr val="E8B15D"/>
      </a:folHlink>
    </a:clrScheme>
    <a:fontScheme name="Ret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Re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DD1DAD52-B525-46B5-8E87-60EE23581B9C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443</Words>
  <Application>Microsoft Office PowerPoint</Application>
  <PresentationFormat>Widescreen</PresentationFormat>
  <Paragraphs>105</Paragraphs>
  <Slides>20</Slides>
  <Notes>20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4" baseType="lpstr">
      <vt:lpstr>Arial</vt:lpstr>
      <vt:lpstr>Calibri</vt:lpstr>
      <vt:lpstr>Century Gothic</vt:lpstr>
      <vt:lpstr>Rete</vt:lpstr>
      <vt:lpstr>Blogging  e storytelling</vt:lpstr>
      <vt:lpstr>BlogginG </vt:lpstr>
      <vt:lpstr>Un Esempio da smontare (LOGICAMENTE)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Cos’è?</vt:lpstr>
      <vt:lpstr>CENNi agli schemi narrativi</vt:lpstr>
      <vt:lpstr>Strumenti: TIMELINE</vt:lpstr>
      <vt:lpstr>Strumenti: storymapping</vt:lpstr>
      <vt:lpstr>Strumenti: Transmedia storytelling</vt:lpstr>
      <vt:lpstr>Strumenti: Visual StorytellinG</vt:lpstr>
      <vt:lpstr>Strumenti: VIDEO StorytellinG</vt:lpstr>
      <vt:lpstr>Un  vero gioiellino…</vt:lpstr>
      <vt:lpstr>Appendice: adobe spark</vt:lpstr>
      <vt:lpstr>emPOWERment POINT</vt:lpstr>
      <vt:lpstr>Nulla in contrario</vt:lpstr>
      <vt:lpstr>Nulla in contrario, ma…</vt:lpstr>
      <vt:lpstr>Post-produzione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Blogging e storyrtelling</dc:title>
  <dc:creator>Marco Guastavigna</dc:creator>
  <cp:lastModifiedBy>Marco Guastavigna</cp:lastModifiedBy>
  <cp:revision>15</cp:revision>
  <dcterms:created xsi:type="dcterms:W3CDTF">2019-08-31T09:35:11Z</dcterms:created>
  <dcterms:modified xsi:type="dcterms:W3CDTF">2019-10-17T09:19:33Z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594108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D8.0.2</vt:lpwstr>
  </property>
</Properties>
</file>