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76" autoAdjust="0"/>
    <p:restoredTop sz="94660"/>
  </p:normalViewPr>
  <p:slideViewPr>
    <p:cSldViewPr snapToGrid="0">
      <p:cViewPr varScale="1">
        <p:scale>
          <a:sx n="67" d="100"/>
          <a:sy n="67" d="100"/>
        </p:scale>
        <p:origin x="186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it-IT"/>
              <a:t>Fare clic per modificare lo stile del sottotitolo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2596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430222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87025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58936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369002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061481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43698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108505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1124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926266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it-IT"/>
              <a:t>Fare clic per modificare lo stile del titolo dello schema</a:t>
            </a:r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Fare clic sull'icona per inserire un'immagine</a:t>
            </a:r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75528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</a:t>
            </a:r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4D233-CDE6-436C-84BA-09B7FF51C31A}" type="datetimeFigureOut">
              <a:rPr lang="it-IT" smtClean="0"/>
              <a:t>11/06/2021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943F3E-88F6-4C95-B50F-E3417C1D5E5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43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1D98CAC-3EFF-4342-BD5A-6C0E8CAB4C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V="1">
            <a:off x="838200" y="520700"/>
            <a:ext cx="10515600" cy="34861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1330325" y="958852"/>
            <a:ext cx="9531350" cy="2514597"/>
          </a:xfrm>
          <a:solidFill>
            <a:schemeClr val="tx1"/>
          </a:solidFill>
        </p:spPr>
        <p:txBody>
          <a:bodyPr anchor="b">
            <a:normAutofit/>
          </a:bodyPr>
          <a:lstStyle/>
          <a:p>
            <a:r>
              <a:rPr lang="it-IT" sz="8000" dirty="0">
                <a:solidFill>
                  <a:srgbClr val="FFFFFF"/>
                </a:solidFill>
              </a:rPr>
              <a:t>Titolo evocativo-sfidante</a:t>
            </a:r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30324" y="4305300"/>
            <a:ext cx="9585326" cy="1454150"/>
          </a:xfrm>
        </p:spPr>
        <p:txBody>
          <a:bodyPr>
            <a:normAutofit/>
          </a:bodyPr>
          <a:lstStyle/>
          <a:p>
            <a:r>
              <a:rPr lang="it-IT" sz="3200" dirty="0"/>
              <a:t>Sottotitolo descrittivo</a:t>
            </a:r>
          </a:p>
        </p:txBody>
      </p:sp>
    </p:spTree>
    <p:extLst>
      <p:ext uri="{BB962C8B-B14F-4D97-AF65-F5344CB8AC3E}">
        <p14:creationId xmlns:p14="http://schemas.microsoft.com/office/powerpoint/2010/main" val="4091590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7CA0DAA6-33B8-4A25-810D-2F4D816FB40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4654297" cy="685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651307" y="640081"/>
            <a:ext cx="3377183" cy="3681976"/>
          </a:xfrm>
          <a:prstGeom prst="ellipse">
            <a:avLst/>
          </a:prstGeom>
          <a:noFill/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kern="1200">
                <a:solidFill>
                  <a:schemeClr val="bg1"/>
                </a:solidFill>
                <a:latin typeface="+mj-lt"/>
                <a:ea typeface="+mj-ea"/>
                <a:cs typeface="+mj-cs"/>
              </a:rPr>
              <a:t>Contesto essenziale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95454" y="1607330"/>
            <a:ext cx="6356465" cy="36433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438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solidFill>
                  <a:schemeClr val="bg1"/>
                </a:solidFill>
              </a:rPr>
              <a:t>Panoramica dell’elaborato e accesso</a:t>
            </a:r>
          </a:p>
        </p:txBody>
      </p:sp>
      <p:pic>
        <p:nvPicPr>
          <p:cNvPr id="8" name="Immagin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7979" y="1690688"/>
            <a:ext cx="5743503" cy="3908302"/>
          </a:xfrm>
          <a:prstGeom prst="rect">
            <a:avLst/>
          </a:prstGeom>
        </p:spPr>
      </p:pic>
      <p:pic>
        <p:nvPicPr>
          <p:cNvPr id="9" name="Immagin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6808" y="3994885"/>
            <a:ext cx="485843" cy="352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54160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537B233-9CDD-4A90-AABB-A8963DEE4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0625" y="3315208"/>
            <a:ext cx="3322317" cy="2975876"/>
          </a:xfrm>
        </p:spPr>
        <p:txBody>
          <a:bodyPr vert="horz" lIns="91440" tIns="45720" rIns="91440" bIns="45720" rtlCol="0" anchor="b">
            <a:normAutofit fontScale="90000"/>
          </a:bodyPr>
          <a:lstStyle/>
          <a:p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Ricostruzione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percorso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e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delle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scelte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fatte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con elenchi complete, ma da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esporre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in modo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selettivo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in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funzione</a:t>
            </a:r>
            <a:r>
              <a:rPr lang="en-US" sz="4100" kern="1200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 del tempo a </a:t>
            </a:r>
            <a:r>
              <a:rPr lang="en-US" sz="4100" kern="1200" dirty="0" err="1">
                <a:solidFill>
                  <a:schemeClr val="tx1"/>
                </a:solidFill>
                <a:latin typeface="+mj-lt"/>
                <a:ea typeface="+mj-ea"/>
                <a:cs typeface="+mj-cs"/>
              </a:rPr>
              <a:t>disposizione</a:t>
            </a:r>
            <a:endParaRPr lang="en-US" sz="4100" kern="1200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0575EE-C594-4566-BC00-663004E52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63566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1661" y="566916"/>
            <a:ext cx="6022582" cy="572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95015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537B233-9CDD-4A90-AABB-A8963DEE4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41248" y="818457"/>
            <a:ext cx="3322317" cy="297587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4100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Esempi visivi di quanto affermato nella slide precedente</a:t>
            </a: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040575EE-C594-4566-BC00-663004E52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63566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678" y="1400088"/>
            <a:ext cx="6436548" cy="40578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27006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tint val="95000"/>
            <a:satMod val="17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8537B233-9CDD-4A90-AABB-A8963DEE4F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 panose="020B0602020104020603"/>
              <a:ea typeface="+mn-ea"/>
              <a:cs typeface="+mn-cs"/>
            </a:endParaRPr>
          </a:p>
        </p:txBody>
      </p:sp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841248" y="818457"/>
            <a:ext cx="3322317" cy="2975876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kern="1200">
                <a:solidFill>
                  <a:schemeClr val="tx1"/>
                </a:solidFill>
                <a:latin typeface="+mj-lt"/>
                <a:ea typeface="+mj-ea"/>
                <a:cs typeface="+mj-cs"/>
              </a:rPr>
              <a:t>Confronto risultati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040575EE-C594-4566-BC00-663004E52AB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CxnSpPr>
            <a:cxnSpLocks noGrp="1" noRot="1" noChangeAspect="1" noMove="1" noResize="1" noEditPoints="1" noAdjustHandles="1" noChangeArrowheads="1" noChangeShapeType="1"/>
          </p:cNvCxn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CxnSpPr>
        <p:spPr>
          <a:xfrm>
            <a:off x="4763566" y="1417320"/>
            <a:ext cx="0" cy="4023360"/>
          </a:xfrm>
          <a:prstGeom prst="line">
            <a:avLst/>
          </a:prstGeom>
          <a:ln w="158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Immagin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678" y="1163805"/>
            <a:ext cx="6436548" cy="4530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259910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816703" y="518747"/>
            <a:ext cx="10901471" cy="1350712"/>
          </a:xfrm>
          <a:noFill/>
        </p:spPr>
        <p:txBody>
          <a:bodyPr vert="horz" lIns="91440" tIns="45720" rIns="91440" bIns="45720" rtlCol="0" anchor="b">
            <a:normAutofit/>
          </a:bodyPr>
          <a:lstStyle/>
          <a:p>
            <a:pPr algn="ctr"/>
            <a:r>
              <a:rPr lang="en-US" sz="6600" dirty="0" err="1">
                <a:solidFill>
                  <a:schemeClr val="bg1"/>
                </a:solidFill>
              </a:rPr>
              <a:t>Conclusioni</a:t>
            </a:r>
            <a:r>
              <a:rPr lang="en-US" sz="6600" dirty="0">
                <a:solidFill>
                  <a:schemeClr val="bg1"/>
                </a:solidFill>
              </a:rPr>
              <a:t> e </a:t>
            </a:r>
            <a:r>
              <a:rPr lang="en-US" sz="6600" dirty="0" err="1">
                <a:solidFill>
                  <a:schemeClr val="bg1"/>
                </a:solidFill>
              </a:rPr>
              <a:t>prospettive</a:t>
            </a:r>
            <a:endParaRPr lang="en-US" sz="6600" dirty="0">
              <a:solidFill>
                <a:schemeClr val="bg1"/>
              </a:solidFill>
            </a:endParaRPr>
          </a:p>
        </p:txBody>
      </p:sp>
      <p:pic>
        <p:nvPicPr>
          <p:cNvPr id="4" name="Segnaposto contenuto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3222" r="26045"/>
          <a:stretch/>
        </p:blipFill>
        <p:spPr>
          <a:xfrm>
            <a:off x="1981674" y="2246243"/>
            <a:ext cx="8421062" cy="3896010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3397357456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imoli sparsi" id="{2FCFBD36-B7FD-D649-AB04-5A1DC83BADD0}" vid="{1F5B7399-5350-C244-B2AE-F3EBD5D2B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</TotalTime>
  <Words>48</Words>
  <Application>Microsoft Office PowerPoint</Application>
  <PresentationFormat>Widescreen</PresentationFormat>
  <Paragraphs>8</Paragraphs>
  <Slides>7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7</vt:i4>
      </vt:variant>
    </vt:vector>
  </HeadingPairs>
  <TitlesOfParts>
    <vt:vector size="12" baseType="lpstr">
      <vt:lpstr>Arial</vt:lpstr>
      <vt:lpstr>Calibri</vt:lpstr>
      <vt:lpstr>Calibri Light</vt:lpstr>
      <vt:lpstr>Tw Cen MT</vt:lpstr>
      <vt:lpstr>Tema di Office</vt:lpstr>
      <vt:lpstr>Titolo evocativo-sfidante</vt:lpstr>
      <vt:lpstr>Contesto essenziale</vt:lpstr>
      <vt:lpstr>Panoramica dell’elaborato e accesso</vt:lpstr>
      <vt:lpstr>Ricostruzione del percorso e delle scelte fatte, con elenchi complete, ma da esporre in modo selettivo, in funzione del tempo a disposizione</vt:lpstr>
      <vt:lpstr>Esempi visivi di quanto affermato nella slide precedente</vt:lpstr>
      <vt:lpstr>Confronto risultati</vt:lpstr>
      <vt:lpstr>Conclusioni e prospettive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Microsoft Office User</dc:creator>
  <cp:lastModifiedBy>Marco Guastavigna</cp:lastModifiedBy>
  <cp:revision>5</cp:revision>
  <dcterms:created xsi:type="dcterms:W3CDTF">2021-04-08T15:06:08Z</dcterms:created>
  <dcterms:modified xsi:type="dcterms:W3CDTF">2021-06-11T13:21:26Z</dcterms:modified>
</cp:coreProperties>
</file>