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80" r:id="rId1"/>
  </p:sldMasterIdLst>
  <p:sldIdLst>
    <p:sldId id="256" r:id="rId2"/>
  </p:sldIdLst>
  <p:sldSz cx="6858000" cy="12192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 snapToObjects="1">
      <p:cViewPr varScale="1">
        <p:scale>
          <a:sx n="68" d="100"/>
          <a:sy n="68" d="100"/>
        </p:scale>
        <p:origin x="2736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B2FA1D3-54A2-E94D-B8D5-1E11989102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7250" y="1995312"/>
            <a:ext cx="5143500" cy="4244622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35F3BD4C-F461-0249-B058-DA4682AD80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C307C32-91F7-A141-9FB7-D1930B569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E60E2-8422-FA45-8A96-B042E59014E3}" type="datetimeFigureOut">
              <a:rPr lang="it-IT" smtClean="0"/>
              <a:t>13/06/20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0910A95-B139-7644-99F5-4B5C02BB5A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5D2DAC5-C589-7A4B-8E67-A4C0954AD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5DCEF-EA4C-124F-B9DC-C917CEB83C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32975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25975C4-D936-AB44-9CA7-E5D338BABE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DC50A9B8-B177-2B48-996D-B9BA35E0FF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A4A7759-987C-4049-9A36-350E800F62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E60E2-8422-FA45-8A96-B042E59014E3}" type="datetimeFigureOut">
              <a:rPr lang="it-IT" smtClean="0"/>
              <a:t>13/06/20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E35D7AF-3455-E847-B369-2A0040EF96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BDB6721-21EF-9B44-9D9C-7D71B0791E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5DCEF-EA4C-124F-B9DC-C917CEB83C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80518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0666746A-9201-2F49-8318-AD1496A3134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4907756" y="649111"/>
            <a:ext cx="1478756" cy="10332156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3A71638B-0BA4-6848-A3F2-69E9021788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71487" y="649111"/>
            <a:ext cx="4350544" cy="10332156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47F0497-8279-144A-921D-4C94347F60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E60E2-8422-FA45-8A96-B042E59014E3}" type="datetimeFigureOut">
              <a:rPr lang="it-IT" smtClean="0"/>
              <a:t>13/06/20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557B896-8E1A-6144-AA0B-FD39FBED58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65B001D-3771-8B41-9957-4FF84301E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5DCEF-EA4C-124F-B9DC-C917CEB83C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4722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099D029-8D5C-2C41-8D21-DAB92ACE22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8177BD9-C399-D649-9173-7AC070AE69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ACBFC91-D79C-A242-9696-FA90CB1D3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E60E2-8422-FA45-8A96-B042E59014E3}" type="datetimeFigureOut">
              <a:rPr lang="it-IT" smtClean="0"/>
              <a:t>13/06/20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36F4731-2DAB-4548-A2AF-732355606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D032A48-CF94-364B-A017-990F74BC9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5DCEF-EA4C-124F-B9DC-C917CEB83C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855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C0D1703-AD81-6A4E-9792-1F85C41FC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6" y="3039535"/>
            <a:ext cx="5915025" cy="5071532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34B2478-241D-5E48-A9CC-74B5219ABF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16" y="8159046"/>
            <a:ext cx="5915025" cy="266699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25908D5-94A0-7F4B-839A-D4C8FD2D36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E60E2-8422-FA45-8A96-B042E59014E3}" type="datetimeFigureOut">
              <a:rPr lang="it-IT" smtClean="0"/>
              <a:t>13/06/20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3501A88-91C4-ED4D-A283-4B4FFE9CF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E5E89F1-4D4E-DA45-ABFE-FBACF58AE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5DCEF-EA4C-124F-B9DC-C917CEB83C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3209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78722AE-2349-1740-980C-995DD222B2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5360E77-BA17-7C4D-83FB-E5B067A9B4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7F86CAAE-2FE2-664F-86C4-60C8F19B61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6A1DF520-27D4-3F45-8EA1-F7B6B71BA6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E60E2-8422-FA45-8A96-B042E59014E3}" type="datetimeFigureOut">
              <a:rPr lang="it-IT" smtClean="0"/>
              <a:t>13/06/20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CB603A63-CB8C-8A4E-8DA3-10E7FC891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9F90550A-4F02-4843-A2B0-2B4644B33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5DCEF-EA4C-124F-B9DC-C917CEB83C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76400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0EBC3E7-E88F-D64B-BA78-BE985FBA76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1" y="649112"/>
            <a:ext cx="5915025" cy="2356556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2747DF4F-C59B-6840-AC05-60C51A01CA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52F8936F-16BF-EA49-B742-AA257D6E9E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8954062D-6027-0B4F-87EC-CF25C1A8E2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B6A858AB-7ABB-2948-ADCF-EC16E878F5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6A1E136C-B005-EE42-B84A-080CB8CE5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E60E2-8422-FA45-8A96-B042E59014E3}" type="datetimeFigureOut">
              <a:rPr lang="it-IT" smtClean="0"/>
              <a:t>13/06/20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D4244ABC-2B3A-9942-BA83-74419D8D6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83A6EFA9-2B9E-9446-9385-6D506FAF8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5DCEF-EA4C-124F-B9DC-C917CEB83C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5477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2E70869-C10A-E04E-8CA1-7D771FAEB8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40A32C5B-8DDB-6A4F-B057-03F746562F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E60E2-8422-FA45-8A96-B042E59014E3}" type="datetimeFigureOut">
              <a:rPr lang="it-IT" smtClean="0"/>
              <a:t>13/06/20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DA48FCFC-7AA9-6342-8C63-58BB86CCA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A8CD4545-2B09-9946-B195-662D03262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5DCEF-EA4C-124F-B9DC-C917CEB83C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518489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D03F8AB4-6D60-3A43-AC1C-022C3B808C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E60E2-8422-FA45-8A96-B042E59014E3}" type="datetimeFigureOut">
              <a:rPr lang="it-IT" smtClean="0"/>
              <a:t>13/06/20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B144960F-E465-1048-91C1-B91FF4705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45A9A10-6D34-1C4D-A521-C95E1761D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5DCEF-EA4C-124F-B9DC-C917CEB83C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17010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D135CDA-1C11-4940-AB71-7411763B9C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3" cy="28448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D7CB00B-4F5D-FE4A-A063-8FDFFF38AB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5543" y="1755423"/>
            <a:ext cx="3471863" cy="8664222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501EE46-4B3F-9D49-961D-F47C1957BF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3" cy="6776156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249C8F8-712E-AD41-8AB0-9502E2D96F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E60E2-8422-FA45-8A96-B042E59014E3}" type="datetimeFigureOut">
              <a:rPr lang="it-IT" smtClean="0"/>
              <a:t>13/06/20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AC61DE24-3862-F344-8BDC-7B4B36BD07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09B7C5F8-CB33-6641-A94D-224411633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5DCEF-EA4C-124F-B9DC-C917CEB83C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7553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292CBBB-3094-8446-A68F-17E44EEBFE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3" cy="28448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C66DB171-1680-8F42-A76A-7B7B6776C4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915543" y="1755423"/>
            <a:ext cx="3471863" cy="8664222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6F34691-42ED-E944-AA26-8E998C6C84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3" cy="6776156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C080B28F-4BBF-9547-AFC6-415F3B0D0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E60E2-8422-FA45-8A96-B042E59014E3}" type="datetimeFigureOut">
              <a:rPr lang="it-IT" smtClean="0"/>
              <a:t>13/06/20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E277DA34-70E5-B142-ADD8-20CA437A4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3C50A80-F456-2948-B8CD-4C887E64B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5DCEF-EA4C-124F-B9DC-C917CEB83C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23381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3D9A0FCC-290D-8648-BF0C-5F5DE5081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649112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377FE8D-EB94-5446-85A6-EB152B8528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A80CB01-BD58-9E48-9A2A-85F3F7D50E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1488" y="11300179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AE60E2-8422-FA45-8A96-B042E59014E3}" type="datetimeFigureOut">
              <a:rPr lang="it-IT" smtClean="0"/>
              <a:t>13/06/20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6CA4154-2E00-624C-8279-F280D1471A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71713" y="11300179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803308B-F032-3345-9837-22D7CD0A16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843463" y="11300179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5DCEF-EA4C-124F-B9DC-C917CEB83C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76741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l" defTabSz="51435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oiosito.it/sostegno/vocabolari.zip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>
            <a:extLst>
              <a:ext uri="{FF2B5EF4-FFF2-40B4-BE49-F238E27FC236}">
                <a16:creationId xmlns:a16="http://schemas.microsoft.com/office/drawing/2014/main" id="{0522A03D-9DB1-2545-BE68-756108785612}"/>
              </a:ext>
            </a:extLst>
          </p:cNvPr>
          <p:cNvSpPr/>
          <p:nvPr/>
        </p:nvSpPr>
        <p:spPr>
          <a:xfrm>
            <a:off x="742950" y="463689"/>
            <a:ext cx="5372100" cy="112646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it-IT" sz="2200" b="1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Protocollo per l’adattamento dei libri di testo - Livello 3 - adattamento ad una </a:t>
            </a:r>
            <a:r>
              <a:rPr lang="it-IT" sz="2200" b="1" i="1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quasi sufficiente</a:t>
            </a:r>
            <a:r>
              <a:rPr lang="it-IT" sz="2200" b="1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competenza linguistica</a:t>
            </a:r>
            <a:endParaRPr lang="it-IT" sz="2200" kern="5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it-IT" sz="2200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Il lessico è costituito prevalentemente (80-90%) da parole appartenenti al repertorio fondamentale; di alto uso e di alta disponibilità del </a:t>
            </a:r>
            <a:r>
              <a:rPr lang="it-IT" sz="2200" u="sng" kern="50" dirty="0">
                <a:solidFill>
                  <a:srgbClr val="0000FF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Vocabolario di Base</a:t>
            </a:r>
            <a:r>
              <a:rPr lang="it-IT" sz="2200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 con l'introduzione di parole non appartenenti al Vocabolario di Base.</a:t>
            </a:r>
            <a:endParaRPr lang="it-IT" sz="2200" kern="5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it-IT" sz="2200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Presenza significativa dell'espediente stilistico della </a:t>
            </a:r>
            <a:r>
              <a:rPr lang="it-IT" sz="2200" kern="5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variatio</a:t>
            </a:r>
            <a:r>
              <a:rPr lang="it-IT" sz="2200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 dell'uso pleonastico di aggettivi e avverbi.</a:t>
            </a:r>
            <a:endParaRPr lang="it-IT" sz="2200" kern="5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it-IT" sz="2200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Le frasi contengono anche più di 20 parole e sono organizzate sul versante sintattico dall'introduzione delle frasi subordinate consecutive; ipotetiche; concessive; avversative; comparative; modali; aggiuntive; esclusive; eccettuative e limitative.</a:t>
            </a:r>
            <a:endParaRPr lang="it-IT" sz="2200" kern="5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it-IT" sz="2200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Prevalente tendenza a rendere implicito il soggetto che svolge l'azione.</a:t>
            </a:r>
            <a:endParaRPr lang="it-IT" sz="2200" kern="5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it-IT" sz="2200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Presenza costante di forme passive.</a:t>
            </a:r>
            <a:endParaRPr lang="it-IT" sz="2200" kern="5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it-IT" sz="2200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Mantenimento di livelli incostanti di coesione e di coerenza del testo.</a:t>
            </a:r>
            <a:endParaRPr lang="it-IT" sz="2200" kern="5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it-IT" sz="2200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Controllo dei riferimenti enciclopedici e richiesta all'alunno di eseguire frequenti processi inferenziali necessari per la comprensione del testo.</a:t>
            </a:r>
            <a:endParaRPr lang="it-IT" sz="2200" kern="5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it-IT" sz="2200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La veste grafica prevede un corpo tipografico definito dal testo originale e un numero di parole per pagina compreso tra 200 e 250.</a:t>
            </a:r>
            <a:endParaRPr lang="it-IT" sz="2200" kern="5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it-IT" sz="2200" kern="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Il testo può non essere accompagnato da immagini.</a:t>
            </a:r>
            <a:endParaRPr lang="it-IT" sz="2200" kern="50" dirty="0">
              <a:effectLst/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549527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</TotalTime>
  <Words>198</Words>
  <Application>Microsoft Macintosh PowerPoint</Application>
  <PresentationFormat>Widescreen</PresentationFormat>
  <Paragraphs>10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di Office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Marco Guastavigna</dc:creator>
  <cp:lastModifiedBy>Marco Guastavigna</cp:lastModifiedBy>
  <cp:revision>9</cp:revision>
  <dcterms:created xsi:type="dcterms:W3CDTF">2020-06-13T14:08:04Z</dcterms:created>
  <dcterms:modified xsi:type="dcterms:W3CDTF">2020-06-13T14:32:38Z</dcterms:modified>
</cp:coreProperties>
</file>