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80" r:id="rId1"/>
  </p:sldMasterIdLst>
  <p:sldIdLst>
    <p:sldId id="256" r:id="rId2"/>
  </p:sldIdLst>
  <p:sldSz cx="6858000" cy="12192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94694"/>
  </p:normalViewPr>
  <p:slideViewPr>
    <p:cSldViewPr snapToGrid="0" snapToObjects="1">
      <p:cViewPr varScale="1">
        <p:scale>
          <a:sx n="68" d="100"/>
          <a:sy n="68" d="100"/>
        </p:scale>
        <p:origin x="2736" y="2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CB2FA1D3-54A2-E94D-B8D5-1E11989102C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57250" y="1995312"/>
            <a:ext cx="5143500" cy="4244622"/>
          </a:xfrm>
        </p:spPr>
        <p:txBody>
          <a:bodyPr anchor="b"/>
          <a:lstStyle>
            <a:lvl1pPr algn="ctr">
              <a:defRPr sz="3375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35F3BD4C-F461-0249-B058-DA4682AD803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57250" y="6403623"/>
            <a:ext cx="5143500" cy="2943577"/>
          </a:xfrm>
        </p:spPr>
        <p:txBody>
          <a:bodyPr/>
          <a:lstStyle>
            <a:lvl1pPr marL="0" indent="0" algn="ctr">
              <a:buNone/>
              <a:defRPr sz="1350"/>
            </a:lvl1pPr>
            <a:lvl2pPr marL="257175" indent="0" algn="ctr">
              <a:buNone/>
              <a:defRPr sz="1125"/>
            </a:lvl2pPr>
            <a:lvl3pPr marL="514350" indent="0" algn="ctr">
              <a:buNone/>
              <a:defRPr sz="1013"/>
            </a:lvl3pPr>
            <a:lvl4pPr marL="771525" indent="0" algn="ctr">
              <a:buNone/>
              <a:defRPr sz="900"/>
            </a:lvl4pPr>
            <a:lvl5pPr marL="1028700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050" indent="0" algn="ctr">
              <a:buNone/>
              <a:defRPr sz="900"/>
            </a:lvl7pPr>
            <a:lvl8pPr marL="1800225" indent="0" algn="ctr">
              <a:buNone/>
              <a:defRPr sz="900"/>
            </a:lvl8pPr>
            <a:lvl9pPr marL="2057400" indent="0" algn="ctr">
              <a:buNone/>
              <a:defRPr sz="900"/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AC307C32-91F7-A141-9FB7-D1930B569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E60E2-8422-FA45-8A96-B042E59014E3}" type="datetimeFigureOut">
              <a:rPr lang="it-IT" smtClean="0"/>
              <a:t>13/06/20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F0910A95-B139-7644-99F5-4B5C02BB5A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85D2DAC5-C589-7A4B-8E67-A4C0954AD1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5DCEF-EA4C-124F-B9DC-C917CEB83CC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329756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E25975C4-D936-AB44-9CA7-E5D338BABE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DC50A9B8-B177-2B48-996D-B9BA35E0FF7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FA4A7759-987C-4049-9A36-350E800F62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E60E2-8422-FA45-8A96-B042E59014E3}" type="datetimeFigureOut">
              <a:rPr lang="it-IT" smtClean="0"/>
              <a:t>13/06/20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9E35D7AF-3455-E847-B369-2A0040EF96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2BDB6721-21EF-9B44-9D9C-7D71B0791E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5DCEF-EA4C-124F-B9DC-C917CEB83CC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5805181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>
            <a:extLst>
              <a:ext uri="{FF2B5EF4-FFF2-40B4-BE49-F238E27FC236}">
                <a16:creationId xmlns:a16="http://schemas.microsoft.com/office/drawing/2014/main" id="{0666746A-9201-2F49-8318-AD1496A3134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4907756" y="649111"/>
            <a:ext cx="1478756" cy="10332156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3A71638B-0BA4-6848-A3F2-69E9021788D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471487" y="649111"/>
            <a:ext cx="4350544" cy="10332156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F47F0497-8279-144A-921D-4C94347F60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E60E2-8422-FA45-8A96-B042E59014E3}" type="datetimeFigureOut">
              <a:rPr lang="it-IT" smtClean="0"/>
              <a:t>13/06/20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2557B896-8E1A-6144-AA0B-FD39FBED58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965B001D-3771-8B41-9957-4FF84301EF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5DCEF-EA4C-124F-B9DC-C917CEB83CC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47222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4099D029-8D5C-2C41-8D21-DAB92ACE22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B8177BD9-C399-D649-9173-7AC070AE691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DACBFC91-D79C-A242-9696-FA90CB1D3A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E60E2-8422-FA45-8A96-B042E59014E3}" type="datetimeFigureOut">
              <a:rPr lang="it-IT" smtClean="0"/>
              <a:t>13/06/20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136F4731-2DAB-4548-A2AF-7323556064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2D032A48-CF94-364B-A017-990F74BC96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5DCEF-EA4C-124F-B9DC-C917CEB83CC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18556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4C0D1703-AD81-6A4E-9792-1F85C41FCD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916" y="3039535"/>
            <a:ext cx="5915025" cy="5071532"/>
          </a:xfrm>
        </p:spPr>
        <p:txBody>
          <a:bodyPr anchor="b"/>
          <a:lstStyle>
            <a:lvl1pPr>
              <a:defRPr sz="3375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B34B2478-241D-5E48-A9CC-74B5219ABF5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67916" y="8159046"/>
            <a:ext cx="5915025" cy="2666999"/>
          </a:xfrm>
        </p:spPr>
        <p:txBody>
          <a:bodyPr/>
          <a:lstStyle>
            <a:lvl1pPr marL="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1pPr>
            <a:lvl2pPr marL="257175" indent="0">
              <a:buNone/>
              <a:defRPr sz="1125">
                <a:solidFill>
                  <a:schemeClr val="tx1">
                    <a:tint val="75000"/>
                  </a:schemeClr>
                </a:solidFill>
              </a:defRPr>
            </a:lvl2pPr>
            <a:lvl3pPr marL="514350" indent="0">
              <a:buNone/>
              <a:defRPr sz="1013">
                <a:solidFill>
                  <a:schemeClr val="tx1">
                    <a:tint val="75000"/>
                  </a:schemeClr>
                </a:solidFill>
              </a:defRPr>
            </a:lvl3pPr>
            <a:lvl4pPr marL="7715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4pPr>
            <a:lvl5pPr marL="10287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5pPr>
            <a:lvl6pPr marL="128587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6pPr>
            <a:lvl7pPr marL="154305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7pPr>
            <a:lvl8pPr marL="18002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8pPr>
            <a:lvl9pPr marL="20574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125908D5-94A0-7F4B-839A-D4C8FD2D36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E60E2-8422-FA45-8A96-B042E59014E3}" type="datetimeFigureOut">
              <a:rPr lang="it-IT" smtClean="0"/>
              <a:t>13/06/20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E3501A88-91C4-ED4D-A283-4B4FFE9CFA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3E5E89F1-4D4E-DA45-ABFE-FBACF58AE9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5DCEF-EA4C-124F-B9DC-C917CEB83CC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232098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578722AE-2349-1740-980C-995DD222B2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75360E77-BA17-7C4D-83FB-E5B067A9B4B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71488" y="3245556"/>
            <a:ext cx="2914650" cy="7735712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7F86CAAE-2FE2-664F-86C4-60C8F19B612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471863" y="3245556"/>
            <a:ext cx="2914650" cy="7735712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6A1DF520-27D4-3F45-8EA1-F7B6B71BA6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E60E2-8422-FA45-8A96-B042E59014E3}" type="datetimeFigureOut">
              <a:rPr lang="it-IT" smtClean="0"/>
              <a:t>13/06/20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CB603A63-CB8C-8A4E-8DA3-10E7FC8912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9F90550A-4F02-4843-A2B0-2B4644B332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5DCEF-EA4C-124F-B9DC-C917CEB83CC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8764009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70EBC3E7-E88F-D64B-BA78-BE985FBA76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2381" y="649112"/>
            <a:ext cx="5915025" cy="2356556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2747DF4F-C59B-6840-AC05-60C51A01CA3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2381" y="2988734"/>
            <a:ext cx="2901255" cy="1464732"/>
          </a:xfrm>
        </p:spPr>
        <p:txBody>
          <a:bodyPr anchor="b"/>
          <a:lstStyle>
            <a:lvl1pPr marL="0" indent="0">
              <a:buNone/>
              <a:defRPr sz="1350" b="1"/>
            </a:lvl1pPr>
            <a:lvl2pPr marL="257175" indent="0">
              <a:buNone/>
              <a:defRPr sz="1125" b="1"/>
            </a:lvl2pPr>
            <a:lvl3pPr marL="514350" indent="0">
              <a:buNone/>
              <a:defRPr sz="1013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52F8936F-16BF-EA49-B742-AA257D6E9EE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72381" y="4453467"/>
            <a:ext cx="2901255" cy="6550379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8954062D-6027-0B4F-87EC-CF25C1A8E22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3471863" y="2988734"/>
            <a:ext cx="2915543" cy="1464732"/>
          </a:xfrm>
        </p:spPr>
        <p:txBody>
          <a:bodyPr anchor="b"/>
          <a:lstStyle>
            <a:lvl1pPr marL="0" indent="0">
              <a:buNone/>
              <a:defRPr sz="1350" b="1"/>
            </a:lvl1pPr>
            <a:lvl2pPr marL="257175" indent="0">
              <a:buNone/>
              <a:defRPr sz="1125" b="1"/>
            </a:lvl2pPr>
            <a:lvl3pPr marL="514350" indent="0">
              <a:buNone/>
              <a:defRPr sz="1013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Segnaposto contenuto 5">
            <a:extLst>
              <a:ext uri="{FF2B5EF4-FFF2-40B4-BE49-F238E27FC236}">
                <a16:creationId xmlns:a16="http://schemas.microsoft.com/office/drawing/2014/main" id="{B6A858AB-7ABB-2948-ADCF-EC16E878F51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3471863" y="4453467"/>
            <a:ext cx="2915543" cy="6550379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>
            <a:extLst>
              <a:ext uri="{FF2B5EF4-FFF2-40B4-BE49-F238E27FC236}">
                <a16:creationId xmlns:a16="http://schemas.microsoft.com/office/drawing/2014/main" id="{6A1E136C-B005-EE42-B84A-080CB8CE5B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E60E2-8422-FA45-8A96-B042E59014E3}" type="datetimeFigureOut">
              <a:rPr lang="it-IT" smtClean="0"/>
              <a:t>13/06/20</a:t>
            </a:fld>
            <a:endParaRPr lang="it-IT"/>
          </a:p>
        </p:txBody>
      </p:sp>
      <p:sp>
        <p:nvSpPr>
          <p:cNvPr id="8" name="Segnaposto piè di pagina 7">
            <a:extLst>
              <a:ext uri="{FF2B5EF4-FFF2-40B4-BE49-F238E27FC236}">
                <a16:creationId xmlns:a16="http://schemas.microsoft.com/office/drawing/2014/main" id="{D4244ABC-2B3A-9942-BA83-74419D8D65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>
            <a:extLst>
              <a:ext uri="{FF2B5EF4-FFF2-40B4-BE49-F238E27FC236}">
                <a16:creationId xmlns:a16="http://schemas.microsoft.com/office/drawing/2014/main" id="{83A6EFA9-2B9E-9446-9385-6D506FAF86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5DCEF-EA4C-124F-B9DC-C917CEB83CC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454774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A2E70869-C10A-E04E-8CA1-7D771FAEB8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40A32C5B-8DDB-6A4F-B057-03F746562F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E60E2-8422-FA45-8A96-B042E59014E3}" type="datetimeFigureOut">
              <a:rPr lang="it-IT" smtClean="0"/>
              <a:t>13/06/20</a:t>
            </a:fld>
            <a:endParaRPr lang="it-IT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DA48FCFC-7AA9-6342-8C63-58BB86CCA8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A8CD4545-2B09-9946-B195-662D032628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5DCEF-EA4C-124F-B9DC-C917CEB83CC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0518489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>
            <a:extLst>
              <a:ext uri="{FF2B5EF4-FFF2-40B4-BE49-F238E27FC236}">
                <a16:creationId xmlns:a16="http://schemas.microsoft.com/office/drawing/2014/main" id="{D03F8AB4-6D60-3A43-AC1C-022C3B808C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E60E2-8422-FA45-8A96-B042E59014E3}" type="datetimeFigureOut">
              <a:rPr lang="it-IT" smtClean="0"/>
              <a:t>13/06/20</a:t>
            </a:fld>
            <a:endParaRPr lang="it-IT"/>
          </a:p>
        </p:txBody>
      </p:sp>
      <p:sp>
        <p:nvSpPr>
          <p:cNvPr id="3" name="Segnaposto piè di pagina 2">
            <a:extLst>
              <a:ext uri="{FF2B5EF4-FFF2-40B4-BE49-F238E27FC236}">
                <a16:creationId xmlns:a16="http://schemas.microsoft.com/office/drawing/2014/main" id="{B144960F-E465-1048-91C1-B91FF47051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545A9A10-6D34-1C4D-A521-C95E1761D7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5DCEF-EA4C-124F-B9DC-C917CEB83CC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17010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5D135CDA-1C11-4940-AB71-7411763B9C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2381" y="812800"/>
            <a:ext cx="2211883" cy="2844800"/>
          </a:xfrm>
        </p:spPr>
        <p:txBody>
          <a:bodyPr anchor="b"/>
          <a:lstStyle>
            <a:lvl1pPr>
              <a:defRPr sz="18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9D7CB00B-4F5D-FE4A-A063-8FDFFF38AB6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15543" y="1755423"/>
            <a:ext cx="3471863" cy="8664222"/>
          </a:xfrm>
        </p:spPr>
        <p:txBody>
          <a:bodyPr/>
          <a:lstStyle>
            <a:lvl1pPr>
              <a:defRPr sz="1800"/>
            </a:lvl1pPr>
            <a:lvl2pPr>
              <a:defRPr sz="1575"/>
            </a:lvl2pPr>
            <a:lvl3pPr>
              <a:defRPr sz="1350"/>
            </a:lvl3pPr>
            <a:lvl4pPr>
              <a:defRPr sz="1125"/>
            </a:lvl4pPr>
            <a:lvl5pPr>
              <a:defRPr sz="1125"/>
            </a:lvl5pPr>
            <a:lvl6pPr>
              <a:defRPr sz="1125"/>
            </a:lvl6pPr>
            <a:lvl7pPr>
              <a:defRPr sz="1125"/>
            </a:lvl7pPr>
            <a:lvl8pPr>
              <a:defRPr sz="1125"/>
            </a:lvl8pPr>
            <a:lvl9pPr>
              <a:defRPr sz="1125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0501EE46-4B3F-9D49-961D-F47C1957BFF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72381" y="3657600"/>
            <a:ext cx="2211883" cy="6776156"/>
          </a:xfrm>
        </p:spPr>
        <p:txBody>
          <a:bodyPr/>
          <a:lstStyle>
            <a:lvl1pPr marL="0" indent="0">
              <a:buNone/>
              <a:defRPr sz="900"/>
            </a:lvl1pPr>
            <a:lvl2pPr marL="257175" indent="0">
              <a:buNone/>
              <a:defRPr sz="788"/>
            </a:lvl2pPr>
            <a:lvl3pPr marL="514350" indent="0">
              <a:buNone/>
              <a:defRPr sz="675"/>
            </a:lvl3pPr>
            <a:lvl4pPr marL="771525" indent="0">
              <a:buNone/>
              <a:defRPr sz="563"/>
            </a:lvl4pPr>
            <a:lvl5pPr marL="1028700" indent="0">
              <a:buNone/>
              <a:defRPr sz="563"/>
            </a:lvl5pPr>
            <a:lvl6pPr marL="1285875" indent="0">
              <a:buNone/>
              <a:defRPr sz="563"/>
            </a:lvl6pPr>
            <a:lvl7pPr marL="1543050" indent="0">
              <a:buNone/>
              <a:defRPr sz="563"/>
            </a:lvl7pPr>
            <a:lvl8pPr marL="1800225" indent="0">
              <a:buNone/>
              <a:defRPr sz="563"/>
            </a:lvl8pPr>
            <a:lvl9pPr marL="2057400" indent="0">
              <a:buNone/>
              <a:defRPr sz="563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7249C8F8-712E-AD41-8AB0-9502E2D96F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E60E2-8422-FA45-8A96-B042E59014E3}" type="datetimeFigureOut">
              <a:rPr lang="it-IT" smtClean="0"/>
              <a:t>13/06/20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AC61DE24-3862-F344-8BDC-7B4B36BD07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09B7C5F8-CB33-6641-A94D-2244116330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5DCEF-EA4C-124F-B9DC-C917CEB83CC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75534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A292CBBB-3094-8446-A68F-17E44EEBFE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2381" y="812800"/>
            <a:ext cx="2211883" cy="2844800"/>
          </a:xfrm>
        </p:spPr>
        <p:txBody>
          <a:bodyPr anchor="b"/>
          <a:lstStyle>
            <a:lvl1pPr>
              <a:defRPr sz="18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immagine 2">
            <a:extLst>
              <a:ext uri="{FF2B5EF4-FFF2-40B4-BE49-F238E27FC236}">
                <a16:creationId xmlns:a16="http://schemas.microsoft.com/office/drawing/2014/main" id="{C66DB171-1680-8F42-A76A-7B7B6776C43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2915543" y="1755423"/>
            <a:ext cx="3471863" cy="8664222"/>
          </a:xfrm>
        </p:spPr>
        <p:txBody>
          <a:bodyPr/>
          <a:lstStyle>
            <a:lvl1pPr marL="0" indent="0">
              <a:buNone/>
              <a:defRPr sz="1800"/>
            </a:lvl1pPr>
            <a:lvl2pPr marL="257175" indent="0">
              <a:buNone/>
              <a:defRPr sz="1575"/>
            </a:lvl2pPr>
            <a:lvl3pPr marL="514350" indent="0">
              <a:buNone/>
              <a:defRPr sz="1350"/>
            </a:lvl3pPr>
            <a:lvl4pPr marL="771525" indent="0">
              <a:buNone/>
              <a:defRPr sz="1125"/>
            </a:lvl4pPr>
            <a:lvl5pPr marL="1028700" indent="0">
              <a:buNone/>
              <a:defRPr sz="1125"/>
            </a:lvl5pPr>
            <a:lvl6pPr marL="1285875" indent="0">
              <a:buNone/>
              <a:defRPr sz="1125"/>
            </a:lvl6pPr>
            <a:lvl7pPr marL="1543050" indent="0">
              <a:buNone/>
              <a:defRPr sz="1125"/>
            </a:lvl7pPr>
            <a:lvl8pPr marL="1800225" indent="0">
              <a:buNone/>
              <a:defRPr sz="1125"/>
            </a:lvl8pPr>
            <a:lvl9pPr marL="2057400" indent="0">
              <a:buNone/>
              <a:defRPr sz="1125"/>
            </a:lvl9pPr>
          </a:lstStyle>
          <a:p>
            <a:endParaRPr lang="it-IT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06F34691-42ED-E944-AA26-8E998C6C848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72381" y="3657600"/>
            <a:ext cx="2211883" cy="6776156"/>
          </a:xfrm>
        </p:spPr>
        <p:txBody>
          <a:bodyPr/>
          <a:lstStyle>
            <a:lvl1pPr marL="0" indent="0">
              <a:buNone/>
              <a:defRPr sz="900"/>
            </a:lvl1pPr>
            <a:lvl2pPr marL="257175" indent="0">
              <a:buNone/>
              <a:defRPr sz="788"/>
            </a:lvl2pPr>
            <a:lvl3pPr marL="514350" indent="0">
              <a:buNone/>
              <a:defRPr sz="675"/>
            </a:lvl3pPr>
            <a:lvl4pPr marL="771525" indent="0">
              <a:buNone/>
              <a:defRPr sz="563"/>
            </a:lvl4pPr>
            <a:lvl5pPr marL="1028700" indent="0">
              <a:buNone/>
              <a:defRPr sz="563"/>
            </a:lvl5pPr>
            <a:lvl6pPr marL="1285875" indent="0">
              <a:buNone/>
              <a:defRPr sz="563"/>
            </a:lvl6pPr>
            <a:lvl7pPr marL="1543050" indent="0">
              <a:buNone/>
              <a:defRPr sz="563"/>
            </a:lvl7pPr>
            <a:lvl8pPr marL="1800225" indent="0">
              <a:buNone/>
              <a:defRPr sz="563"/>
            </a:lvl8pPr>
            <a:lvl9pPr marL="2057400" indent="0">
              <a:buNone/>
              <a:defRPr sz="563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C080B28F-4BBF-9547-AFC6-415F3B0D00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E60E2-8422-FA45-8A96-B042E59014E3}" type="datetimeFigureOut">
              <a:rPr lang="it-IT" smtClean="0"/>
              <a:t>13/06/20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E277DA34-70E5-B142-ADD8-20CA437A42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33C50A80-F456-2948-B8CD-4C887E64BA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5DCEF-EA4C-124F-B9DC-C917CEB83CC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233815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>
            <a:extLst>
              <a:ext uri="{FF2B5EF4-FFF2-40B4-BE49-F238E27FC236}">
                <a16:creationId xmlns:a16="http://schemas.microsoft.com/office/drawing/2014/main" id="{3D9A0FCC-290D-8648-BF0C-5F5DE50810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1488" y="649112"/>
            <a:ext cx="5915025" cy="23565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A377FE8D-EB94-5446-85A6-EB152B85285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1488" y="3245556"/>
            <a:ext cx="5915025" cy="77357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0A80CB01-BD58-9E48-9A2A-85F3F7D50E0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71488" y="11300179"/>
            <a:ext cx="1543050" cy="649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AE60E2-8422-FA45-8A96-B042E59014E3}" type="datetimeFigureOut">
              <a:rPr lang="it-IT" smtClean="0"/>
              <a:t>13/06/20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46CA4154-2E00-624C-8279-F280D1471A7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271713" y="11300179"/>
            <a:ext cx="2314575" cy="649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7803308B-F032-3345-9837-22D7CD0A167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843463" y="11300179"/>
            <a:ext cx="1543050" cy="649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75DCEF-EA4C-124F-B9DC-C917CEB83CC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767414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l" defTabSz="514350" rtl="0" eaLnBrk="1" latinLnBrk="0" hangingPunct="1">
        <a:lnSpc>
          <a:spcPct val="90000"/>
        </a:lnSpc>
        <a:spcBef>
          <a:spcPct val="0"/>
        </a:spcBef>
        <a:buNone/>
        <a:defRPr sz="247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28588" indent="-128588" algn="l" defTabSz="51435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1575" kern="1200">
          <a:solidFill>
            <a:schemeClr val="tx1"/>
          </a:solidFill>
          <a:latin typeface="+mn-lt"/>
          <a:ea typeface="+mn-ea"/>
          <a:cs typeface="+mn-cs"/>
        </a:defRPr>
      </a:lvl1pPr>
      <a:lvl2pPr marL="38576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4293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125" kern="1200">
          <a:solidFill>
            <a:schemeClr val="tx1"/>
          </a:solidFill>
          <a:latin typeface="+mn-lt"/>
          <a:ea typeface="+mn-ea"/>
          <a:cs typeface="+mn-cs"/>
        </a:defRPr>
      </a:lvl3pPr>
      <a:lvl4pPr marL="90011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4pPr>
      <a:lvl5pPr marL="115728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41446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67163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92881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18598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3pPr>
      <a:lvl4pPr marL="77152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28587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54305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80022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noiosito.it/protocollo1/protocollo1.html" TargetMode="External"/><Relationship Id="rId2" Type="http://schemas.openxmlformats.org/officeDocument/2006/relationships/hyperlink" Target="http://www.noiosito.it/sostegno/vocabolari.zip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tangolo 2">
            <a:extLst>
              <a:ext uri="{FF2B5EF4-FFF2-40B4-BE49-F238E27FC236}">
                <a16:creationId xmlns:a16="http://schemas.microsoft.com/office/drawing/2014/main" id="{8CA42A38-A764-C24B-B3EA-27FA471F61A5}"/>
              </a:ext>
            </a:extLst>
          </p:cNvPr>
          <p:cNvSpPr/>
          <p:nvPr/>
        </p:nvSpPr>
        <p:spPr>
          <a:xfrm>
            <a:off x="228600" y="250269"/>
            <a:ext cx="6400800" cy="11941731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it-IT" sz="2200" b="1" kern="5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Protocollo per l’adattamento dei libri di testo - Livello 2 - adattamento ad una </a:t>
            </a:r>
            <a:r>
              <a:rPr lang="it-IT" sz="2200" b="1" i="1" kern="5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mediocre</a:t>
            </a:r>
            <a:r>
              <a:rPr lang="it-IT" sz="2200" b="1" kern="5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competenza linguistica</a:t>
            </a:r>
            <a:endParaRPr lang="it-IT" sz="2200" kern="50" dirty="0">
              <a:latin typeface="Calibri" panose="020F0502020204030204" pitchFamily="34" charset="0"/>
              <a:ea typeface="SimSun" panose="02010600030101010101" pitchFamily="2" charset="-122"/>
              <a:cs typeface="Calibri" panose="020F0502020204030204" pitchFamily="34" charset="0"/>
            </a:endParaRPr>
          </a:p>
          <a:p>
            <a:pPr marL="342900" lvl="0" indent="-342900">
              <a:spcAft>
                <a:spcPts val="0"/>
              </a:spcAft>
              <a:buFont typeface="Wingdings" pitchFamily="2" charset="2"/>
              <a:buChar char=""/>
              <a:tabLst>
                <a:tab pos="179705" algn="l"/>
              </a:tabLst>
            </a:pPr>
            <a:r>
              <a:rPr lang="it-IT" sz="2200" kern="5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 Il lessico è costituito prevalentemente (80-90%) da parole appartenenti al repertorio fondamentale e al repertorio di alto uso del </a:t>
            </a:r>
            <a:r>
              <a:rPr lang="it-IT" sz="2200" u="sng" kern="50" dirty="0">
                <a:solidFill>
                  <a:srgbClr val="0000FF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hlinkClick r:id="rId2"/>
              </a:rPr>
              <a:t>Vocabolario di Base</a:t>
            </a:r>
            <a:r>
              <a:rPr lang="it-IT" sz="2200" kern="5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it-IT" sz="2200" kern="50" dirty="0">
              <a:latin typeface="Calibri" panose="020F0502020204030204" pitchFamily="34" charset="0"/>
              <a:ea typeface="Wingdings" pitchFamily="2" charset="2"/>
              <a:cs typeface="Calibri" panose="020F0502020204030204" pitchFamily="34" charset="0"/>
            </a:endParaRPr>
          </a:p>
          <a:p>
            <a:pPr marL="342900" lvl="0" indent="-342900">
              <a:spcAft>
                <a:spcPts val="0"/>
              </a:spcAft>
              <a:buFont typeface="Wingdings" pitchFamily="2" charset="2"/>
              <a:buChar char=""/>
              <a:tabLst>
                <a:tab pos="179705" algn="l"/>
              </a:tabLst>
            </a:pPr>
            <a:r>
              <a:rPr lang="it-IT" sz="2200" kern="5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Parziale annullamento dell'espediente stilistico della </a:t>
            </a:r>
            <a:r>
              <a:rPr lang="it-IT" sz="2200" i="1" kern="5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variatio</a:t>
            </a:r>
            <a:r>
              <a:rPr lang="it-IT" sz="2200" kern="5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e dell'uso pleonastico di aggettivi e avverbi.</a:t>
            </a:r>
            <a:endParaRPr lang="it-IT" sz="2200" kern="50" dirty="0">
              <a:latin typeface="Calibri" panose="020F0502020204030204" pitchFamily="34" charset="0"/>
              <a:ea typeface="Wingdings" pitchFamily="2" charset="2"/>
              <a:cs typeface="Calibri" panose="020F0502020204030204" pitchFamily="34" charset="0"/>
            </a:endParaRPr>
          </a:p>
          <a:p>
            <a:pPr marL="342900" lvl="0" indent="-342900">
              <a:spcAft>
                <a:spcPts val="0"/>
              </a:spcAft>
              <a:buFont typeface="Wingdings" pitchFamily="2" charset="2"/>
              <a:buChar char=""/>
              <a:tabLst>
                <a:tab pos="179705" algn="l"/>
              </a:tabLst>
            </a:pPr>
            <a:r>
              <a:rPr lang="it-IT" sz="2200" kern="5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Le frasi contengono meno di 20 parole e sono organizzate sul versante sintattico da frasi nucleari complete ampliate da </a:t>
            </a:r>
            <a:r>
              <a:rPr lang="it-IT" sz="2200" kern="5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modificatorie</a:t>
            </a:r>
            <a:r>
              <a:rPr lang="it-IT" sz="2200" kern="5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avverbiali; frasi binucleari coordinate di azioni congiuntive e disgiuntive; frasi binucleari subordinate causali e temporali (esplicite con verbo di modo finito) e finali (implicite con verbo di modo indefinito).</a:t>
            </a:r>
            <a:endParaRPr lang="it-IT" sz="2200" kern="50" dirty="0">
              <a:latin typeface="Calibri" panose="020F0502020204030204" pitchFamily="34" charset="0"/>
              <a:ea typeface="Wingdings" pitchFamily="2" charset="2"/>
              <a:cs typeface="Calibri" panose="020F0502020204030204" pitchFamily="34" charset="0"/>
            </a:endParaRPr>
          </a:p>
          <a:p>
            <a:pPr marL="342900" lvl="0" indent="-342900">
              <a:spcAft>
                <a:spcPts val="0"/>
              </a:spcAft>
              <a:buFont typeface="Wingdings" pitchFamily="2" charset="2"/>
              <a:buChar char=""/>
              <a:tabLst>
                <a:tab pos="179705" algn="l"/>
              </a:tabLst>
            </a:pPr>
            <a:r>
              <a:rPr lang="it-IT" sz="2200" kern="5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Esplicitazione incostante del soggetto che svolge l'azione.</a:t>
            </a:r>
            <a:endParaRPr lang="it-IT" sz="2200" kern="50" dirty="0">
              <a:latin typeface="Calibri" panose="020F0502020204030204" pitchFamily="34" charset="0"/>
              <a:ea typeface="Wingdings" pitchFamily="2" charset="2"/>
              <a:cs typeface="Calibri" panose="020F0502020204030204" pitchFamily="34" charset="0"/>
            </a:endParaRPr>
          </a:p>
          <a:p>
            <a:pPr marL="342900" lvl="0" indent="-342900">
              <a:spcAft>
                <a:spcPts val="0"/>
              </a:spcAft>
              <a:buFont typeface="Wingdings" pitchFamily="2" charset="2"/>
              <a:buChar char=""/>
              <a:tabLst>
                <a:tab pos="179705" algn="l"/>
              </a:tabLst>
            </a:pPr>
            <a:r>
              <a:rPr lang="it-IT" sz="2200" kern="5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 Introduzione di forme passive.</a:t>
            </a:r>
            <a:endParaRPr lang="it-IT" sz="2200" kern="50" dirty="0">
              <a:latin typeface="Calibri" panose="020F0502020204030204" pitchFamily="34" charset="0"/>
              <a:ea typeface="Wingdings" pitchFamily="2" charset="2"/>
              <a:cs typeface="Calibri" panose="020F0502020204030204" pitchFamily="34" charset="0"/>
            </a:endParaRPr>
          </a:p>
          <a:p>
            <a:pPr marL="342900" lvl="0" indent="-342900">
              <a:spcAft>
                <a:spcPts val="0"/>
              </a:spcAft>
              <a:buFont typeface="Wingdings" pitchFamily="2" charset="2"/>
              <a:buChar char=""/>
              <a:tabLst>
                <a:tab pos="179705" algn="l"/>
              </a:tabLst>
            </a:pPr>
            <a:r>
              <a:rPr lang="it-IT" sz="2200" kern="5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Mantenimento di livelli medi di coesione e di coerenza del testo; conservando in modo parziale l'identità di referenza del testo; l'ordine logico e gerarchico delle sequenze; l'aderenza alla grammatica delle storie e l'esplicitazione dell'obiettivo e della motivazione del testo.</a:t>
            </a:r>
            <a:endParaRPr lang="it-IT" sz="2200" kern="50" dirty="0">
              <a:latin typeface="Calibri" panose="020F0502020204030204" pitchFamily="34" charset="0"/>
              <a:ea typeface="Wingdings" pitchFamily="2" charset="2"/>
              <a:cs typeface="Calibri" panose="020F0502020204030204" pitchFamily="34" charset="0"/>
            </a:endParaRPr>
          </a:p>
          <a:p>
            <a:pPr marL="342900" lvl="0" indent="-342900">
              <a:spcAft>
                <a:spcPts val="0"/>
              </a:spcAft>
              <a:buFont typeface="Wingdings" pitchFamily="2" charset="2"/>
              <a:buChar char=""/>
              <a:tabLst>
                <a:tab pos="179705" algn="l"/>
              </a:tabLst>
            </a:pPr>
            <a:r>
              <a:rPr lang="it-IT" sz="2200" kern="5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Controllo dei riferimenti enciclopedici e riduzione dei processi inferenziali richiesti per la comprensione del testo.</a:t>
            </a:r>
            <a:endParaRPr lang="it-IT" sz="2200" kern="50" dirty="0">
              <a:latin typeface="Calibri" panose="020F0502020204030204" pitchFamily="34" charset="0"/>
              <a:ea typeface="Wingdings" pitchFamily="2" charset="2"/>
              <a:cs typeface="Calibri" panose="020F0502020204030204" pitchFamily="34" charset="0"/>
            </a:endParaRPr>
          </a:p>
          <a:p>
            <a:pPr marL="342900" lvl="0" indent="-342900">
              <a:spcAft>
                <a:spcPts val="0"/>
              </a:spcAft>
              <a:buFont typeface="Wingdings" pitchFamily="2" charset="2"/>
              <a:buChar char=""/>
              <a:tabLst>
                <a:tab pos="179705" algn="l"/>
              </a:tabLst>
            </a:pPr>
            <a:r>
              <a:rPr lang="it-IT" sz="2200" kern="5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La veste grafica prevede un corpo tipografico di moderata dimensione; un numero di parole per pagina compreso tra 150 e 200; paragrafi di moderata lunghezza e pagine più ricche di testo rispetto al </a:t>
            </a:r>
            <a:r>
              <a:rPr lang="it-IT" sz="2200" u="sng" kern="50" dirty="0">
                <a:solidFill>
                  <a:srgbClr val="0000FF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hlinkClick r:id="rId3"/>
              </a:rPr>
              <a:t>livello 1</a:t>
            </a:r>
            <a:r>
              <a:rPr lang="it-IT" sz="2200" kern="5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(Iniziale).</a:t>
            </a:r>
            <a:endParaRPr lang="it-IT" sz="2200" kern="50" dirty="0">
              <a:latin typeface="Calibri" panose="020F0502020204030204" pitchFamily="34" charset="0"/>
              <a:ea typeface="Wingdings" pitchFamily="2" charset="2"/>
              <a:cs typeface="Calibri" panose="020F0502020204030204" pitchFamily="34" charset="0"/>
            </a:endParaRPr>
          </a:p>
          <a:p>
            <a:pPr marL="342900" lvl="0" indent="-342900">
              <a:spcAft>
                <a:spcPts val="0"/>
              </a:spcAft>
              <a:buFont typeface="Wingdings" pitchFamily="2" charset="2"/>
              <a:buChar char=""/>
              <a:tabLst>
                <a:tab pos="179705" algn="l"/>
              </a:tabLst>
            </a:pPr>
            <a:r>
              <a:rPr lang="it-IT" sz="2200" kern="5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Il testo può essere accompagnato da immagini più schematiche anche in bianco e nero</a:t>
            </a:r>
            <a:endParaRPr lang="it-IT" sz="2200" kern="50" dirty="0">
              <a:effectLst/>
              <a:latin typeface="Calibri" panose="020F0502020204030204" pitchFamily="34" charset="0"/>
              <a:ea typeface="Wingdings" pitchFamily="2" charset="2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5495278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</TotalTime>
  <Words>239</Words>
  <Application>Microsoft Macintosh PowerPoint</Application>
  <PresentationFormat>Widescreen</PresentationFormat>
  <Paragraphs>10</Paragraphs>
  <Slides>1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4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Wingdings</vt:lpstr>
      <vt:lpstr>Tema di Office</vt:lpstr>
      <vt:lpstr>Presentazione standard di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Marco Guastavigna</dc:creator>
  <cp:lastModifiedBy>Marco Guastavigna</cp:lastModifiedBy>
  <cp:revision>7</cp:revision>
  <dcterms:created xsi:type="dcterms:W3CDTF">2020-06-13T14:08:04Z</dcterms:created>
  <dcterms:modified xsi:type="dcterms:W3CDTF">2020-06-13T14:31:51Z</dcterms:modified>
</cp:coreProperties>
</file>